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6" d="100"/>
          <a:sy n="46" d="100"/>
        </p:scale>
        <p:origin x="756" y="4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86C7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151101" y="1"/>
            <a:ext cx="7402195" cy="5984875"/>
          </a:xfrm>
          <a:custGeom>
            <a:avLst/>
            <a:gdLst/>
            <a:ahLst/>
            <a:cxnLst/>
            <a:rect l="l" t="t" r="r" b="b"/>
            <a:pathLst>
              <a:path w="7402194" h="5984875">
                <a:moveTo>
                  <a:pt x="5795210" y="0"/>
                </a:moveTo>
                <a:lnTo>
                  <a:pt x="1606698" y="0"/>
                </a:lnTo>
                <a:lnTo>
                  <a:pt x="0" y="2776821"/>
                </a:lnTo>
                <a:lnTo>
                  <a:pt x="1852298" y="5984785"/>
                </a:lnTo>
                <a:lnTo>
                  <a:pt x="5549645" y="5984785"/>
                </a:lnTo>
                <a:lnTo>
                  <a:pt x="7401675" y="2776821"/>
                </a:lnTo>
                <a:lnTo>
                  <a:pt x="5795210" y="0"/>
                </a:lnTo>
                <a:close/>
              </a:path>
            </a:pathLst>
          </a:custGeom>
          <a:solidFill>
            <a:srgbClr val="1736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2848442" y="1"/>
            <a:ext cx="5440045" cy="10287000"/>
          </a:xfrm>
          <a:custGeom>
            <a:avLst/>
            <a:gdLst/>
            <a:ahLst/>
            <a:cxnLst/>
            <a:rect l="l" t="t" r="r" b="b"/>
            <a:pathLst>
              <a:path w="5440044" h="10287000">
                <a:moveTo>
                  <a:pt x="5439558" y="0"/>
                </a:moveTo>
                <a:lnTo>
                  <a:pt x="5304934" y="0"/>
                </a:lnTo>
                <a:lnTo>
                  <a:pt x="1246345" y="7031502"/>
                </a:lnTo>
                <a:lnTo>
                  <a:pt x="1246614" y="7031502"/>
                </a:lnTo>
                <a:lnTo>
                  <a:pt x="0" y="9186071"/>
                </a:lnTo>
                <a:lnTo>
                  <a:pt x="637004" y="10286998"/>
                </a:lnTo>
                <a:lnTo>
                  <a:pt x="5439558" y="10286998"/>
                </a:lnTo>
                <a:lnTo>
                  <a:pt x="5439558" y="0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44000" y="1028699"/>
            <a:ext cx="8115934" cy="8230234"/>
          </a:xfrm>
          <a:custGeom>
            <a:avLst/>
            <a:gdLst/>
            <a:ahLst/>
            <a:cxnLst/>
            <a:rect l="l" t="t" r="r" b="b"/>
            <a:pathLst>
              <a:path w="8115934" h="8230234">
                <a:moveTo>
                  <a:pt x="7328646" y="8229632"/>
                </a:moveTo>
                <a:lnTo>
                  <a:pt x="786648" y="8229632"/>
                </a:lnTo>
                <a:lnTo>
                  <a:pt x="738830" y="8228192"/>
                </a:lnTo>
                <a:lnTo>
                  <a:pt x="691756" y="8223928"/>
                </a:lnTo>
                <a:lnTo>
                  <a:pt x="645509" y="8216924"/>
                </a:lnTo>
                <a:lnTo>
                  <a:pt x="600172" y="8207262"/>
                </a:lnTo>
                <a:lnTo>
                  <a:pt x="555829" y="8195026"/>
                </a:lnTo>
                <a:lnTo>
                  <a:pt x="512562" y="8180298"/>
                </a:lnTo>
                <a:lnTo>
                  <a:pt x="470455" y="8163163"/>
                </a:lnTo>
                <a:lnTo>
                  <a:pt x="429591" y="8143703"/>
                </a:lnTo>
                <a:lnTo>
                  <a:pt x="390054" y="8122002"/>
                </a:lnTo>
                <a:lnTo>
                  <a:pt x="351925" y="8098142"/>
                </a:lnTo>
                <a:lnTo>
                  <a:pt x="315290" y="8072207"/>
                </a:lnTo>
                <a:lnTo>
                  <a:pt x="280230" y="8044281"/>
                </a:lnTo>
                <a:lnTo>
                  <a:pt x="246829" y="8014446"/>
                </a:lnTo>
                <a:lnTo>
                  <a:pt x="215170" y="7982785"/>
                </a:lnTo>
                <a:lnTo>
                  <a:pt x="185337" y="7949383"/>
                </a:lnTo>
                <a:lnTo>
                  <a:pt x="157412" y="7914321"/>
                </a:lnTo>
                <a:lnTo>
                  <a:pt x="131479" y="7877684"/>
                </a:lnTo>
                <a:lnTo>
                  <a:pt x="107621" y="7839554"/>
                </a:lnTo>
                <a:lnTo>
                  <a:pt x="85921" y="7800015"/>
                </a:lnTo>
                <a:lnTo>
                  <a:pt x="66463" y="7759149"/>
                </a:lnTo>
                <a:lnTo>
                  <a:pt x="49329" y="7717041"/>
                </a:lnTo>
                <a:lnTo>
                  <a:pt x="34603" y="7673773"/>
                </a:lnTo>
                <a:lnTo>
                  <a:pt x="22367" y="7629429"/>
                </a:lnTo>
                <a:lnTo>
                  <a:pt x="12706" y="7584091"/>
                </a:lnTo>
                <a:lnTo>
                  <a:pt x="5702" y="7537843"/>
                </a:lnTo>
                <a:lnTo>
                  <a:pt x="1439" y="7490769"/>
                </a:lnTo>
                <a:lnTo>
                  <a:pt x="0" y="7442951"/>
                </a:lnTo>
                <a:lnTo>
                  <a:pt x="0" y="786648"/>
                </a:lnTo>
                <a:lnTo>
                  <a:pt x="1439" y="738830"/>
                </a:lnTo>
                <a:lnTo>
                  <a:pt x="5702" y="691756"/>
                </a:lnTo>
                <a:lnTo>
                  <a:pt x="12706" y="645509"/>
                </a:lnTo>
                <a:lnTo>
                  <a:pt x="22367" y="600172"/>
                </a:lnTo>
                <a:lnTo>
                  <a:pt x="34603" y="555829"/>
                </a:lnTo>
                <a:lnTo>
                  <a:pt x="49329" y="512562"/>
                </a:lnTo>
                <a:lnTo>
                  <a:pt x="66463" y="470455"/>
                </a:lnTo>
                <a:lnTo>
                  <a:pt x="85921" y="429591"/>
                </a:lnTo>
                <a:lnTo>
                  <a:pt x="107621" y="390054"/>
                </a:lnTo>
                <a:lnTo>
                  <a:pt x="131479" y="351925"/>
                </a:lnTo>
                <a:lnTo>
                  <a:pt x="157412" y="315290"/>
                </a:lnTo>
                <a:lnTo>
                  <a:pt x="185337" y="280230"/>
                </a:lnTo>
                <a:lnTo>
                  <a:pt x="215170" y="246829"/>
                </a:lnTo>
                <a:lnTo>
                  <a:pt x="246829" y="215170"/>
                </a:lnTo>
                <a:lnTo>
                  <a:pt x="280230" y="185337"/>
                </a:lnTo>
                <a:lnTo>
                  <a:pt x="315290" y="157412"/>
                </a:lnTo>
                <a:lnTo>
                  <a:pt x="351925" y="131479"/>
                </a:lnTo>
                <a:lnTo>
                  <a:pt x="390054" y="107621"/>
                </a:lnTo>
                <a:lnTo>
                  <a:pt x="429591" y="85921"/>
                </a:lnTo>
                <a:lnTo>
                  <a:pt x="470455" y="66463"/>
                </a:lnTo>
                <a:lnTo>
                  <a:pt x="512562" y="49329"/>
                </a:lnTo>
                <a:lnTo>
                  <a:pt x="555829" y="34603"/>
                </a:lnTo>
                <a:lnTo>
                  <a:pt x="600172" y="22367"/>
                </a:lnTo>
                <a:lnTo>
                  <a:pt x="645509" y="12706"/>
                </a:lnTo>
                <a:lnTo>
                  <a:pt x="691756" y="5702"/>
                </a:lnTo>
                <a:lnTo>
                  <a:pt x="738830" y="1439"/>
                </a:lnTo>
                <a:lnTo>
                  <a:pt x="786648" y="0"/>
                </a:lnTo>
                <a:lnTo>
                  <a:pt x="7328646" y="0"/>
                </a:lnTo>
                <a:lnTo>
                  <a:pt x="7376464" y="1439"/>
                </a:lnTo>
                <a:lnTo>
                  <a:pt x="7423538" y="5702"/>
                </a:lnTo>
                <a:lnTo>
                  <a:pt x="7469786" y="12706"/>
                </a:lnTo>
                <a:lnTo>
                  <a:pt x="7515124" y="22367"/>
                </a:lnTo>
                <a:lnTo>
                  <a:pt x="7559468" y="34603"/>
                </a:lnTo>
                <a:lnTo>
                  <a:pt x="7602736" y="49329"/>
                </a:lnTo>
                <a:lnTo>
                  <a:pt x="7644844" y="66463"/>
                </a:lnTo>
                <a:lnTo>
                  <a:pt x="7685710" y="85921"/>
                </a:lnTo>
                <a:lnTo>
                  <a:pt x="7725249" y="107621"/>
                </a:lnTo>
                <a:lnTo>
                  <a:pt x="7763379" y="131479"/>
                </a:lnTo>
                <a:lnTo>
                  <a:pt x="7800016" y="157412"/>
                </a:lnTo>
                <a:lnTo>
                  <a:pt x="7835078" y="185337"/>
                </a:lnTo>
                <a:lnTo>
                  <a:pt x="7868480" y="215170"/>
                </a:lnTo>
                <a:lnTo>
                  <a:pt x="7900141" y="246829"/>
                </a:lnTo>
                <a:lnTo>
                  <a:pt x="7929976" y="280230"/>
                </a:lnTo>
                <a:lnTo>
                  <a:pt x="7957903" y="315290"/>
                </a:lnTo>
                <a:lnTo>
                  <a:pt x="7983837" y="351925"/>
                </a:lnTo>
                <a:lnTo>
                  <a:pt x="8007697" y="390054"/>
                </a:lnTo>
                <a:lnTo>
                  <a:pt x="8029398" y="429591"/>
                </a:lnTo>
                <a:lnTo>
                  <a:pt x="8048858" y="470455"/>
                </a:lnTo>
                <a:lnTo>
                  <a:pt x="8065993" y="512562"/>
                </a:lnTo>
                <a:lnTo>
                  <a:pt x="8080721" y="555829"/>
                </a:lnTo>
                <a:lnTo>
                  <a:pt x="8092957" y="600172"/>
                </a:lnTo>
                <a:lnTo>
                  <a:pt x="8102619" y="645509"/>
                </a:lnTo>
                <a:lnTo>
                  <a:pt x="8109623" y="691756"/>
                </a:lnTo>
                <a:lnTo>
                  <a:pt x="8113887" y="738830"/>
                </a:lnTo>
                <a:lnTo>
                  <a:pt x="8115327" y="786648"/>
                </a:lnTo>
                <a:lnTo>
                  <a:pt x="8115327" y="7442951"/>
                </a:lnTo>
                <a:lnTo>
                  <a:pt x="8113887" y="7490769"/>
                </a:lnTo>
                <a:lnTo>
                  <a:pt x="8109623" y="7537843"/>
                </a:lnTo>
                <a:lnTo>
                  <a:pt x="8102619" y="7584091"/>
                </a:lnTo>
                <a:lnTo>
                  <a:pt x="8092957" y="7629429"/>
                </a:lnTo>
                <a:lnTo>
                  <a:pt x="8080721" y="7673773"/>
                </a:lnTo>
                <a:lnTo>
                  <a:pt x="8065993" y="7717041"/>
                </a:lnTo>
                <a:lnTo>
                  <a:pt x="8048858" y="7759149"/>
                </a:lnTo>
                <a:lnTo>
                  <a:pt x="8029398" y="7800015"/>
                </a:lnTo>
                <a:lnTo>
                  <a:pt x="8007697" y="7839554"/>
                </a:lnTo>
                <a:lnTo>
                  <a:pt x="7983837" y="7877684"/>
                </a:lnTo>
                <a:lnTo>
                  <a:pt x="7957903" y="7914321"/>
                </a:lnTo>
                <a:lnTo>
                  <a:pt x="7929976" y="7949383"/>
                </a:lnTo>
                <a:lnTo>
                  <a:pt x="7900141" y="7982785"/>
                </a:lnTo>
                <a:lnTo>
                  <a:pt x="7868480" y="8014446"/>
                </a:lnTo>
                <a:lnTo>
                  <a:pt x="7835078" y="8044281"/>
                </a:lnTo>
                <a:lnTo>
                  <a:pt x="7800016" y="8072207"/>
                </a:lnTo>
                <a:lnTo>
                  <a:pt x="7763379" y="8098142"/>
                </a:lnTo>
                <a:lnTo>
                  <a:pt x="7725249" y="8122002"/>
                </a:lnTo>
                <a:lnTo>
                  <a:pt x="7685710" y="8143703"/>
                </a:lnTo>
                <a:lnTo>
                  <a:pt x="7644844" y="8163163"/>
                </a:lnTo>
                <a:lnTo>
                  <a:pt x="7602736" y="8180298"/>
                </a:lnTo>
                <a:lnTo>
                  <a:pt x="7559468" y="8195026"/>
                </a:lnTo>
                <a:lnTo>
                  <a:pt x="7515124" y="8207262"/>
                </a:lnTo>
                <a:lnTo>
                  <a:pt x="7469786" y="8216924"/>
                </a:lnTo>
                <a:lnTo>
                  <a:pt x="7423538" y="8223928"/>
                </a:lnTo>
                <a:lnTo>
                  <a:pt x="7376464" y="8228192"/>
                </a:lnTo>
                <a:lnTo>
                  <a:pt x="7328646" y="822963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0308882" y="2862630"/>
            <a:ext cx="600075" cy="5310505"/>
          </a:xfrm>
          <a:custGeom>
            <a:avLst/>
            <a:gdLst/>
            <a:ahLst/>
            <a:cxnLst/>
            <a:rect l="l" t="t" r="r" b="b"/>
            <a:pathLst>
              <a:path w="600075" h="5310505">
                <a:moveTo>
                  <a:pt x="600024" y="5052898"/>
                </a:moveTo>
                <a:lnTo>
                  <a:pt x="450011" y="4795723"/>
                </a:lnTo>
                <a:lnTo>
                  <a:pt x="149999" y="4795723"/>
                </a:lnTo>
                <a:lnTo>
                  <a:pt x="0" y="5052898"/>
                </a:lnTo>
                <a:lnTo>
                  <a:pt x="149999" y="5310073"/>
                </a:lnTo>
                <a:lnTo>
                  <a:pt x="450011" y="5310073"/>
                </a:lnTo>
                <a:lnTo>
                  <a:pt x="600024" y="5052898"/>
                </a:lnTo>
                <a:close/>
              </a:path>
              <a:path w="600075" h="5310505">
                <a:moveTo>
                  <a:pt x="600024" y="3835273"/>
                </a:moveTo>
                <a:lnTo>
                  <a:pt x="450011" y="3578098"/>
                </a:lnTo>
                <a:lnTo>
                  <a:pt x="149999" y="3578098"/>
                </a:lnTo>
                <a:lnTo>
                  <a:pt x="0" y="3835273"/>
                </a:lnTo>
                <a:lnTo>
                  <a:pt x="149999" y="4092448"/>
                </a:lnTo>
                <a:lnTo>
                  <a:pt x="450011" y="4092448"/>
                </a:lnTo>
                <a:lnTo>
                  <a:pt x="600024" y="3835273"/>
                </a:lnTo>
                <a:close/>
              </a:path>
              <a:path w="600075" h="5310505">
                <a:moveTo>
                  <a:pt x="600024" y="2632113"/>
                </a:moveTo>
                <a:lnTo>
                  <a:pt x="450011" y="2374938"/>
                </a:lnTo>
                <a:lnTo>
                  <a:pt x="149999" y="2374938"/>
                </a:lnTo>
                <a:lnTo>
                  <a:pt x="0" y="2632113"/>
                </a:lnTo>
                <a:lnTo>
                  <a:pt x="149999" y="2889288"/>
                </a:lnTo>
                <a:lnTo>
                  <a:pt x="450011" y="2889288"/>
                </a:lnTo>
                <a:lnTo>
                  <a:pt x="600024" y="2632113"/>
                </a:lnTo>
                <a:close/>
              </a:path>
              <a:path w="600075" h="5310505">
                <a:moveTo>
                  <a:pt x="600024" y="1509623"/>
                </a:moveTo>
                <a:lnTo>
                  <a:pt x="450011" y="1252448"/>
                </a:lnTo>
                <a:lnTo>
                  <a:pt x="149999" y="1252448"/>
                </a:lnTo>
                <a:lnTo>
                  <a:pt x="0" y="1509623"/>
                </a:lnTo>
                <a:lnTo>
                  <a:pt x="149999" y="1766798"/>
                </a:lnTo>
                <a:lnTo>
                  <a:pt x="450011" y="1766798"/>
                </a:lnTo>
                <a:lnTo>
                  <a:pt x="600024" y="1509623"/>
                </a:lnTo>
                <a:close/>
              </a:path>
              <a:path w="600075" h="5310505">
                <a:moveTo>
                  <a:pt x="600024" y="257175"/>
                </a:moveTo>
                <a:lnTo>
                  <a:pt x="450011" y="0"/>
                </a:lnTo>
                <a:lnTo>
                  <a:pt x="149999" y="0"/>
                </a:lnTo>
                <a:lnTo>
                  <a:pt x="0" y="257175"/>
                </a:lnTo>
                <a:lnTo>
                  <a:pt x="149999" y="514350"/>
                </a:lnTo>
                <a:lnTo>
                  <a:pt x="450011" y="514350"/>
                </a:lnTo>
                <a:lnTo>
                  <a:pt x="600024" y="257175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753331" y="1031487"/>
            <a:ext cx="1764030" cy="2352040"/>
          </a:xfrm>
          <a:custGeom>
            <a:avLst/>
            <a:gdLst/>
            <a:ahLst/>
            <a:cxnLst/>
            <a:rect l="l" t="t" r="r" b="b"/>
            <a:pathLst>
              <a:path w="1764029" h="2352040">
                <a:moveTo>
                  <a:pt x="1713984" y="2351895"/>
                </a:moveTo>
                <a:lnTo>
                  <a:pt x="50059" y="2351895"/>
                </a:lnTo>
                <a:lnTo>
                  <a:pt x="30584" y="2347944"/>
                </a:lnTo>
                <a:lnTo>
                  <a:pt x="14671" y="2337171"/>
                </a:lnTo>
                <a:lnTo>
                  <a:pt x="3937" y="2321201"/>
                </a:lnTo>
                <a:lnTo>
                  <a:pt x="0" y="2301656"/>
                </a:lnTo>
                <a:lnTo>
                  <a:pt x="0" y="50239"/>
                </a:lnTo>
                <a:lnTo>
                  <a:pt x="3937" y="30649"/>
                </a:lnTo>
                <a:lnTo>
                  <a:pt x="14671" y="14684"/>
                </a:lnTo>
                <a:lnTo>
                  <a:pt x="30584" y="3936"/>
                </a:lnTo>
                <a:lnTo>
                  <a:pt x="50059" y="0"/>
                </a:lnTo>
                <a:lnTo>
                  <a:pt x="1713984" y="0"/>
                </a:lnTo>
                <a:lnTo>
                  <a:pt x="1733443" y="3936"/>
                </a:lnTo>
                <a:lnTo>
                  <a:pt x="1749319" y="14684"/>
                </a:lnTo>
                <a:lnTo>
                  <a:pt x="1760017" y="30649"/>
                </a:lnTo>
                <a:lnTo>
                  <a:pt x="1763938" y="50239"/>
                </a:lnTo>
                <a:lnTo>
                  <a:pt x="1763938" y="2301656"/>
                </a:lnTo>
                <a:lnTo>
                  <a:pt x="1760017" y="2321201"/>
                </a:lnTo>
                <a:lnTo>
                  <a:pt x="1749319" y="2337171"/>
                </a:lnTo>
                <a:lnTo>
                  <a:pt x="1733443" y="2347944"/>
                </a:lnTo>
                <a:lnTo>
                  <a:pt x="1713984" y="2351895"/>
                </a:lnTo>
                <a:close/>
              </a:path>
            </a:pathLst>
          </a:custGeom>
          <a:solidFill>
            <a:srgbClr val="DEDDD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011672" y="1438286"/>
            <a:ext cx="328295" cy="313055"/>
          </a:xfrm>
          <a:custGeom>
            <a:avLst/>
            <a:gdLst/>
            <a:ahLst/>
            <a:cxnLst/>
            <a:rect l="l" t="t" r="r" b="b"/>
            <a:pathLst>
              <a:path w="328294" h="313055">
                <a:moveTo>
                  <a:pt x="303003" y="312481"/>
                </a:moveTo>
                <a:lnTo>
                  <a:pt x="25082" y="312481"/>
                </a:lnTo>
                <a:lnTo>
                  <a:pt x="15314" y="310506"/>
                </a:lnTo>
                <a:lnTo>
                  <a:pt x="7342" y="305126"/>
                </a:lnTo>
                <a:lnTo>
                  <a:pt x="1969" y="297156"/>
                </a:lnTo>
                <a:lnTo>
                  <a:pt x="0" y="287414"/>
                </a:lnTo>
                <a:lnTo>
                  <a:pt x="0" y="25066"/>
                </a:lnTo>
                <a:lnTo>
                  <a:pt x="1969" y="15324"/>
                </a:lnTo>
                <a:lnTo>
                  <a:pt x="7342" y="7355"/>
                </a:lnTo>
                <a:lnTo>
                  <a:pt x="15314" y="1974"/>
                </a:lnTo>
                <a:lnTo>
                  <a:pt x="25082" y="0"/>
                </a:lnTo>
                <a:lnTo>
                  <a:pt x="303003" y="0"/>
                </a:lnTo>
                <a:lnTo>
                  <a:pt x="312771" y="1974"/>
                </a:lnTo>
                <a:lnTo>
                  <a:pt x="320743" y="7355"/>
                </a:lnTo>
                <a:lnTo>
                  <a:pt x="326116" y="15324"/>
                </a:lnTo>
                <a:lnTo>
                  <a:pt x="328085" y="25066"/>
                </a:lnTo>
                <a:lnTo>
                  <a:pt x="328085" y="287414"/>
                </a:lnTo>
                <a:lnTo>
                  <a:pt x="326116" y="297156"/>
                </a:lnTo>
                <a:lnTo>
                  <a:pt x="320743" y="305126"/>
                </a:lnTo>
                <a:lnTo>
                  <a:pt x="312771" y="310506"/>
                </a:lnTo>
                <a:lnTo>
                  <a:pt x="303003" y="312481"/>
                </a:lnTo>
                <a:close/>
              </a:path>
            </a:pathLst>
          </a:custGeom>
          <a:solidFill>
            <a:srgbClr val="C7C7C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2575128" y="1477377"/>
            <a:ext cx="683895" cy="234315"/>
          </a:xfrm>
          <a:custGeom>
            <a:avLst/>
            <a:gdLst/>
            <a:ahLst/>
            <a:cxnLst/>
            <a:rect l="l" t="t" r="r" b="b"/>
            <a:pathLst>
              <a:path w="683895" h="234314">
                <a:moveTo>
                  <a:pt x="683895" y="202768"/>
                </a:moveTo>
                <a:lnTo>
                  <a:pt x="681431" y="190500"/>
                </a:lnTo>
                <a:lnTo>
                  <a:pt x="674687" y="180517"/>
                </a:lnTo>
                <a:lnTo>
                  <a:pt x="664705" y="173786"/>
                </a:lnTo>
                <a:lnTo>
                  <a:pt x="652462" y="171323"/>
                </a:lnTo>
                <a:lnTo>
                  <a:pt x="31432" y="171323"/>
                </a:lnTo>
                <a:lnTo>
                  <a:pt x="19202" y="173786"/>
                </a:lnTo>
                <a:lnTo>
                  <a:pt x="9207" y="180517"/>
                </a:lnTo>
                <a:lnTo>
                  <a:pt x="2463" y="190500"/>
                </a:lnTo>
                <a:lnTo>
                  <a:pt x="0" y="202768"/>
                </a:lnTo>
                <a:lnTo>
                  <a:pt x="2463" y="215036"/>
                </a:lnTo>
                <a:lnTo>
                  <a:pt x="9207" y="225069"/>
                </a:lnTo>
                <a:lnTo>
                  <a:pt x="19202" y="231825"/>
                </a:lnTo>
                <a:lnTo>
                  <a:pt x="31432" y="234315"/>
                </a:lnTo>
                <a:lnTo>
                  <a:pt x="652462" y="234315"/>
                </a:lnTo>
                <a:lnTo>
                  <a:pt x="664705" y="231825"/>
                </a:lnTo>
                <a:lnTo>
                  <a:pt x="674687" y="225069"/>
                </a:lnTo>
                <a:lnTo>
                  <a:pt x="681431" y="215036"/>
                </a:lnTo>
                <a:lnTo>
                  <a:pt x="683895" y="202768"/>
                </a:lnTo>
                <a:close/>
              </a:path>
              <a:path w="683895" h="234314">
                <a:moveTo>
                  <a:pt x="683895" y="31546"/>
                </a:moveTo>
                <a:lnTo>
                  <a:pt x="681431" y="19265"/>
                </a:lnTo>
                <a:lnTo>
                  <a:pt x="674687" y="9245"/>
                </a:lnTo>
                <a:lnTo>
                  <a:pt x="664705" y="2476"/>
                </a:lnTo>
                <a:lnTo>
                  <a:pt x="652462" y="0"/>
                </a:lnTo>
                <a:lnTo>
                  <a:pt x="31432" y="0"/>
                </a:lnTo>
                <a:lnTo>
                  <a:pt x="19202" y="2476"/>
                </a:lnTo>
                <a:lnTo>
                  <a:pt x="9207" y="9245"/>
                </a:lnTo>
                <a:lnTo>
                  <a:pt x="2463" y="19265"/>
                </a:lnTo>
                <a:lnTo>
                  <a:pt x="0" y="31546"/>
                </a:lnTo>
                <a:lnTo>
                  <a:pt x="2463" y="43802"/>
                </a:lnTo>
                <a:lnTo>
                  <a:pt x="9207" y="53797"/>
                </a:lnTo>
                <a:lnTo>
                  <a:pt x="19202" y="60528"/>
                </a:lnTo>
                <a:lnTo>
                  <a:pt x="31432" y="62992"/>
                </a:lnTo>
                <a:lnTo>
                  <a:pt x="652462" y="62992"/>
                </a:lnTo>
                <a:lnTo>
                  <a:pt x="664705" y="60528"/>
                </a:lnTo>
                <a:lnTo>
                  <a:pt x="674687" y="53797"/>
                </a:lnTo>
                <a:lnTo>
                  <a:pt x="681431" y="43802"/>
                </a:lnTo>
                <a:lnTo>
                  <a:pt x="683895" y="31546"/>
                </a:lnTo>
                <a:close/>
              </a:path>
            </a:pathLst>
          </a:custGeom>
          <a:solidFill>
            <a:srgbClr val="F9AC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2011672" y="2087997"/>
            <a:ext cx="328295" cy="313055"/>
          </a:xfrm>
          <a:custGeom>
            <a:avLst/>
            <a:gdLst/>
            <a:ahLst/>
            <a:cxnLst/>
            <a:rect l="l" t="t" r="r" b="b"/>
            <a:pathLst>
              <a:path w="328294" h="313055">
                <a:moveTo>
                  <a:pt x="303003" y="312481"/>
                </a:moveTo>
                <a:lnTo>
                  <a:pt x="25082" y="312481"/>
                </a:lnTo>
                <a:lnTo>
                  <a:pt x="15314" y="310506"/>
                </a:lnTo>
                <a:lnTo>
                  <a:pt x="7342" y="305126"/>
                </a:lnTo>
                <a:lnTo>
                  <a:pt x="1969" y="297156"/>
                </a:lnTo>
                <a:lnTo>
                  <a:pt x="0" y="287414"/>
                </a:lnTo>
                <a:lnTo>
                  <a:pt x="0" y="25066"/>
                </a:lnTo>
                <a:lnTo>
                  <a:pt x="1969" y="15324"/>
                </a:lnTo>
                <a:lnTo>
                  <a:pt x="7342" y="7355"/>
                </a:lnTo>
                <a:lnTo>
                  <a:pt x="15314" y="1974"/>
                </a:lnTo>
                <a:lnTo>
                  <a:pt x="25082" y="0"/>
                </a:lnTo>
                <a:lnTo>
                  <a:pt x="303003" y="0"/>
                </a:lnTo>
                <a:lnTo>
                  <a:pt x="312771" y="1974"/>
                </a:lnTo>
                <a:lnTo>
                  <a:pt x="320743" y="7355"/>
                </a:lnTo>
                <a:lnTo>
                  <a:pt x="326116" y="15324"/>
                </a:lnTo>
                <a:lnTo>
                  <a:pt x="328085" y="25066"/>
                </a:lnTo>
                <a:lnTo>
                  <a:pt x="328085" y="287414"/>
                </a:lnTo>
                <a:lnTo>
                  <a:pt x="326116" y="297156"/>
                </a:lnTo>
                <a:lnTo>
                  <a:pt x="320743" y="305126"/>
                </a:lnTo>
                <a:lnTo>
                  <a:pt x="312771" y="310506"/>
                </a:lnTo>
                <a:lnTo>
                  <a:pt x="303003" y="312481"/>
                </a:lnTo>
                <a:close/>
              </a:path>
            </a:pathLst>
          </a:custGeom>
          <a:solidFill>
            <a:srgbClr val="C7C7C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2575128" y="2127084"/>
            <a:ext cx="683895" cy="234315"/>
          </a:xfrm>
          <a:custGeom>
            <a:avLst/>
            <a:gdLst/>
            <a:ahLst/>
            <a:cxnLst/>
            <a:rect l="l" t="t" r="r" b="b"/>
            <a:pathLst>
              <a:path w="683895" h="234314">
                <a:moveTo>
                  <a:pt x="683895" y="202768"/>
                </a:moveTo>
                <a:lnTo>
                  <a:pt x="681431" y="190487"/>
                </a:lnTo>
                <a:lnTo>
                  <a:pt x="674687" y="180467"/>
                </a:lnTo>
                <a:lnTo>
                  <a:pt x="664705" y="173697"/>
                </a:lnTo>
                <a:lnTo>
                  <a:pt x="652462" y="171221"/>
                </a:lnTo>
                <a:lnTo>
                  <a:pt x="31432" y="171221"/>
                </a:lnTo>
                <a:lnTo>
                  <a:pt x="19202" y="173697"/>
                </a:lnTo>
                <a:lnTo>
                  <a:pt x="9207" y="180467"/>
                </a:lnTo>
                <a:lnTo>
                  <a:pt x="2463" y="190487"/>
                </a:lnTo>
                <a:lnTo>
                  <a:pt x="0" y="202768"/>
                </a:lnTo>
                <a:lnTo>
                  <a:pt x="2463" y="214985"/>
                </a:lnTo>
                <a:lnTo>
                  <a:pt x="9207" y="224980"/>
                </a:lnTo>
                <a:lnTo>
                  <a:pt x="19202" y="231724"/>
                </a:lnTo>
                <a:lnTo>
                  <a:pt x="31432" y="234213"/>
                </a:lnTo>
                <a:lnTo>
                  <a:pt x="652462" y="234213"/>
                </a:lnTo>
                <a:lnTo>
                  <a:pt x="664705" y="231724"/>
                </a:lnTo>
                <a:lnTo>
                  <a:pt x="674687" y="224980"/>
                </a:lnTo>
                <a:lnTo>
                  <a:pt x="681431" y="214985"/>
                </a:lnTo>
                <a:lnTo>
                  <a:pt x="683895" y="202768"/>
                </a:lnTo>
                <a:close/>
              </a:path>
              <a:path w="683895" h="234314">
                <a:moveTo>
                  <a:pt x="683895" y="31546"/>
                </a:moveTo>
                <a:lnTo>
                  <a:pt x="681431" y="19278"/>
                </a:lnTo>
                <a:lnTo>
                  <a:pt x="674687" y="9245"/>
                </a:lnTo>
                <a:lnTo>
                  <a:pt x="664705" y="2489"/>
                </a:lnTo>
                <a:lnTo>
                  <a:pt x="652462" y="0"/>
                </a:lnTo>
                <a:lnTo>
                  <a:pt x="31432" y="0"/>
                </a:lnTo>
                <a:lnTo>
                  <a:pt x="19202" y="2489"/>
                </a:lnTo>
                <a:lnTo>
                  <a:pt x="9207" y="9245"/>
                </a:lnTo>
                <a:lnTo>
                  <a:pt x="2463" y="19278"/>
                </a:lnTo>
                <a:lnTo>
                  <a:pt x="0" y="31546"/>
                </a:lnTo>
                <a:lnTo>
                  <a:pt x="2463" y="43764"/>
                </a:lnTo>
                <a:lnTo>
                  <a:pt x="9207" y="53759"/>
                </a:lnTo>
                <a:lnTo>
                  <a:pt x="19202" y="60515"/>
                </a:lnTo>
                <a:lnTo>
                  <a:pt x="31432" y="62992"/>
                </a:lnTo>
                <a:lnTo>
                  <a:pt x="652462" y="62992"/>
                </a:lnTo>
                <a:lnTo>
                  <a:pt x="664705" y="60515"/>
                </a:lnTo>
                <a:lnTo>
                  <a:pt x="674687" y="53759"/>
                </a:lnTo>
                <a:lnTo>
                  <a:pt x="681431" y="43764"/>
                </a:lnTo>
                <a:lnTo>
                  <a:pt x="683895" y="31546"/>
                </a:lnTo>
                <a:close/>
              </a:path>
            </a:pathLst>
          </a:custGeom>
          <a:solidFill>
            <a:srgbClr val="F9AC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2011672" y="2737602"/>
            <a:ext cx="328295" cy="313055"/>
          </a:xfrm>
          <a:custGeom>
            <a:avLst/>
            <a:gdLst/>
            <a:ahLst/>
            <a:cxnLst/>
            <a:rect l="l" t="t" r="r" b="b"/>
            <a:pathLst>
              <a:path w="328294" h="313055">
                <a:moveTo>
                  <a:pt x="303003" y="312481"/>
                </a:moveTo>
                <a:lnTo>
                  <a:pt x="25082" y="312481"/>
                </a:lnTo>
                <a:lnTo>
                  <a:pt x="15314" y="310521"/>
                </a:lnTo>
                <a:lnTo>
                  <a:pt x="7342" y="305165"/>
                </a:lnTo>
                <a:lnTo>
                  <a:pt x="1969" y="297201"/>
                </a:lnTo>
                <a:lnTo>
                  <a:pt x="0" y="287414"/>
                </a:lnTo>
                <a:lnTo>
                  <a:pt x="0" y="25172"/>
                </a:lnTo>
                <a:lnTo>
                  <a:pt x="1969" y="15369"/>
                </a:lnTo>
                <a:lnTo>
                  <a:pt x="7342" y="7368"/>
                </a:lnTo>
                <a:lnTo>
                  <a:pt x="15314" y="1976"/>
                </a:lnTo>
                <a:lnTo>
                  <a:pt x="25082" y="0"/>
                </a:lnTo>
                <a:lnTo>
                  <a:pt x="303003" y="0"/>
                </a:lnTo>
                <a:lnTo>
                  <a:pt x="312771" y="1976"/>
                </a:lnTo>
                <a:lnTo>
                  <a:pt x="320743" y="7368"/>
                </a:lnTo>
                <a:lnTo>
                  <a:pt x="326116" y="15369"/>
                </a:lnTo>
                <a:lnTo>
                  <a:pt x="328085" y="25172"/>
                </a:lnTo>
                <a:lnTo>
                  <a:pt x="328085" y="287414"/>
                </a:lnTo>
                <a:lnTo>
                  <a:pt x="326116" y="297201"/>
                </a:lnTo>
                <a:lnTo>
                  <a:pt x="320743" y="305165"/>
                </a:lnTo>
                <a:lnTo>
                  <a:pt x="312771" y="310521"/>
                </a:lnTo>
                <a:lnTo>
                  <a:pt x="303003" y="312481"/>
                </a:lnTo>
                <a:close/>
              </a:path>
            </a:pathLst>
          </a:custGeom>
          <a:solidFill>
            <a:srgbClr val="C7C7C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2575128" y="2776803"/>
            <a:ext cx="683895" cy="234315"/>
          </a:xfrm>
          <a:custGeom>
            <a:avLst/>
            <a:gdLst/>
            <a:ahLst/>
            <a:cxnLst/>
            <a:rect l="l" t="t" r="r" b="b"/>
            <a:pathLst>
              <a:path w="683895" h="234314">
                <a:moveTo>
                  <a:pt x="683895" y="202755"/>
                </a:moveTo>
                <a:lnTo>
                  <a:pt x="681431" y="190487"/>
                </a:lnTo>
                <a:lnTo>
                  <a:pt x="674687" y="180454"/>
                </a:lnTo>
                <a:lnTo>
                  <a:pt x="664705" y="173697"/>
                </a:lnTo>
                <a:lnTo>
                  <a:pt x="652462" y="171208"/>
                </a:lnTo>
                <a:lnTo>
                  <a:pt x="31432" y="171208"/>
                </a:lnTo>
                <a:lnTo>
                  <a:pt x="19202" y="173697"/>
                </a:lnTo>
                <a:lnTo>
                  <a:pt x="9207" y="180454"/>
                </a:lnTo>
                <a:lnTo>
                  <a:pt x="2463" y="190487"/>
                </a:lnTo>
                <a:lnTo>
                  <a:pt x="0" y="202755"/>
                </a:lnTo>
                <a:lnTo>
                  <a:pt x="2463" y="214972"/>
                </a:lnTo>
                <a:lnTo>
                  <a:pt x="9207" y="224967"/>
                </a:lnTo>
                <a:lnTo>
                  <a:pt x="19202" y="231724"/>
                </a:lnTo>
                <a:lnTo>
                  <a:pt x="31432" y="234200"/>
                </a:lnTo>
                <a:lnTo>
                  <a:pt x="652462" y="234200"/>
                </a:lnTo>
                <a:lnTo>
                  <a:pt x="664705" y="231724"/>
                </a:lnTo>
                <a:lnTo>
                  <a:pt x="674687" y="224967"/>
                </a:lnTo>
                <a:lnTo>
                  <a:pt x="681431" y="214972"/>
                </a:lnTo>
                <a:lnTo>
                  <a:pt x="683895" y="202755"/>
                </a:lnTo>
                <a:close/>
              </a:path>
              <a:path w="683895" h="234314">
                <a:moveTo>
                  <a:pt x="683895" y="31432"/>
                </a:moveTo>
                <a:lnTo>
                  <a:pt x="681431" y="19177"/>
                </a:lnTo>
                <a:lnTo>
                  <a:pt x="674687" y="9182"/>
                </a:lnTo>
                <a:lnTo>
                  <a:pt x="664705" y="2463"/>
                </a:lnTo>
                <a:lnTo>
                  <a:pt x="652462" y="0"/>
                </a:lnTo>
                <a:lnTo>
                  <a:pt x="31432" y="0"/>
                </a:lnTo>
                <a:lnTo>
                  <a:pt x="19202" y="2463"/>
                </a:lnTo>
                <a:lnTo>
                  <a:pt x="9207" y="9182"/>
                </a:lnTo>
                <a:lnTo>
                  <a:pt x="2463" y="19177"/>
                </a:lnTo>
                <a:lnTo>
                  <a:pt x="0" y="31432"/>
                </a:lnTo>
                <a:lnTo>
                  <a:pt x="2463" y="43713"/>
                </a:lnTo>
                <a:lnTo>
                  <a:pt x="9207" y="53746"/>
                </a:lnTo>
                <a:lnTo>
                  <a:pt x="19202" y="60502"/>
                </a:lnTo>
                <a:lnTo>
                  <a:pt x="31432" y="62979"/>
                </a:lnTo>
                <a:lnTo>
                  <a:pt x="652462" y="62979"/>
                </a:lnTo>
                <a:lnTo>
                  <a:pt x="664705" y="60502"/>
                </a:lnTo>
                <a:lnTo>
                  <a:pt x="674687" y="53746"/>
                </a:lnTo>
                <a:lnTo>
                  <a:pt x="681431" y="43713"/>
                </a:lnTo>
                <a:lnTo>
                  <a:pt x="683895" y="31432"/>
                </a:lnTo>
                <a:close/>
              </a:path>
            </a:pathLst>
          </a:custGeom>
          <a:solidFill>
            <a:srgbClr val="F9AC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bg object 28"/>
          <p:cNvSpPr/>
          <p:nvPr/>
        </p:nvSpPr>
        <p:spPr>
          <a:xfrm>
            <a:off x="2251598" y="725952"/>
            <a:ext cx="734060" cy="509905"/>
          </a:xfrm>
          <a:custGeom>
            <a:avLst/>
            <a:gdLst/>
            <a:ahLst/>
            <a:cxnLst/>
            <a:rect l="l" t="t" r="r" b="b"/>
            <a:pathLst>
              <a:path w="734060" h="509905">
                <a:moveTo>
                  <a:pt x="687498" y="509678"/>
                </a:moveTo>
                <a:lnTo>
                  <a:pt x="46461" y="509678"/>
                </a:lnTo>
                <a:lnTo>
                  <a:pt x="28351" y="506023"/>
                </a:lnTo>
                <a:lnTo>
                  <a:pt x="13586" y="496056"/>
                </a:lnTo>
                <a:lnTo>
                  <a:pt x="3643" y="481269"/>
                </a:lnTo>
                <a:lnTo>
                  <a:pt x="0" y="463156"/>
                </a:lnTo>
                <a:lnTo>
                  <a:pt x="0" y="276644"/>
                </a:lnTo>
                <a:lnTo>
                  <a:pt x="3643" y="258470"/>
                </a:lnTo>
                <a:lnTo>
                  <a:pt x="13586" y="243652"/>
                </a:lnTo>
                <a:lnTo>
                  <a:pt x="28351" y="233673"/>
                </a:lnTo>
                <a:lnTo>
                  <a:pt x="46461" y="230016"/>
                </a:lnTo>
                <a:lnTo>
                  <a:pt x="158857" y="230016"/>
                </a:lnTo>
                <a:lnTo>
                  <a:pt x="158222" y="223325"/>
                </a:lnTo>
                <a:lnTo>
                  <a:pt x="157904" y="216634"/>
                </a:lnTo>
                <a:lnTo>
                  <a:pt x="157904" y="209836"/>
                </a:lnTo>
                <a:lnTo>
                  <a:pt x="163429" y="161719"/>
                </a:lnTo>
                <a:lnTo>
                  <a:pt x="179163" y="117550"/>
                </a:lnTo>
                <a:lnTo>
                  <a:pt x="203849" y="78589"/>
                </a:lnTo>
                <a:lnTo>
                  <a:pt x="236228" y="46095"/>
                </a:lnTo>
                <a:lnTo>
                  <a:pt x="275039" y="21326"/>
                </a:lnTo>
                <a:lnTo>
                  <a:pt x="319025" y="5541"/>
                </a:lnTo>
                <a:lnTo>
                  <a:pt x="366927" y="0"/>
                </a:lnTo>
                <a:lnTo>
                  <a:pt x="414867" y="5541"/>
                </a:lnTo>
                <a:lnTo>
                  <a:pt x="458881" y="21326"/>
                </a:lnTo>
                <a:lnTo>
                  <a:pt x="497712" y="46095"/>
                </a:lnTo>
                <a:lnTo>
                  <a:pt x="530101" y="78589"/>
                </a:lnTo>
                <a:lnTo>
                  <a:pt x="549372" y="108996"/>
                </a:lnTo>
                <a:lnTo>
                  <a:pt x="366927" y="108996"/>
                </a:lnTo>
                <a:lnTo>
                  <a:pt x="328815" y="116722"/>
                </a:lnTo>
                <a:lnTo>
                  <a:pt x="297698" y="137788"/>
                </a:lnTo>
                <a:lnTo>
                  <a:pt x="276721" y="169031"/>
                </a:lnTo>
                <a:lnTo>
                  <a:pt x="269030" y="207287"/>
                </a:lnTo>
                <a:lnTo>
                  <a:pt x="276721" y="245491"/>
                </a:lnTo>
                <a:lnTo>
                  <a:pt x="297698" y="276724"/>
                </a:lnTo>
                <a:lnTo>
                  <a:pt x="328815" y="297801"/>
                </a:lnTo>
                <a:lnTo>
                  <a:pt x="366927" y="305535"/>
                </a:lnTo>
                <a:lnTo>
                  <a:pt x="733960" y="305535"/>
                </a:lnTo>
                <a:lnTo>
                  <a:pt x="733960" y="463156"/>
                </a:lnTo>
                <a:lnTo>
                  <a:pt x="730302" y="481269"/>
                </a:lnTo>
                <a:lnTo>
                  <a:pt x="720333" y="496056"/>
                </a:lnTo>
                <a:lnTo>
                  <a:pt x="705563" y="506023"/>
                </a:lnTo>
                <a:lnTo>
                  <a:pt x="687498" y="509678"/>
                </a:lnTo>
                <a:close/>
              </a:path>
              <a:path w="734060" h="509905">
                <a:moveTo>
                  <a:pt x="733960" y="305535"/>
                </a:moveTo>
                <a:lnTo>
                  <a:pt x="366927" y="305535"/>
                </a:lnTo>
                <a:lnTo>
                  <a:pt x="405038" y="297801"/>
                </a:lnTo>
                <a:lnTo>
                  <a:pt x="436155" y="276724"/>
                </a:lnTo>
                <a:lnTo>
                  <a:pt x="457132" y="245491"/>
                </a:lnTo>
                <a:lnTo>
                  <a:pt x="464823" y="207287"/>
                </a:lnTo>
                <a:lnTo>
                  <a:pt x="457132" y="169031"/>
                </a:lnTo>
                <a:lnTo>
                  <a:pt x="436155" y="137788"/>
                </a:lnTo>
                <a:lnTo>
                  <a:pt x="405038" y="116722"/>
                </a:lnTo>
                <a:lnTo>
                  <a:pt x="366927" y="108996"/>
                </a:lnTo>
                <a:lnTo>
                  <a:pt x="549372" y="108996"/>
                </a:lnTo>
                <a:lnTo>
                  <a:pt x="554793" y="117550"/>
                </a:lnTo>
                <a:lnTo>
                  <a:pt x="570530" y="161719"/>
                </a:lnTo>
                <a:lnTo>
                  <a:pt x="576055" y="209836"/>
                </a:lnTo>
                <a:lnTo>
                  <a:pt x="576055" y="216634"/>
                </a:lnTo>
                <a:lnTo>
                  <a:pt x="575632" y="223325"/>
                </a:lnTo>
                <a:lnTo>
                  <a:pt x="574997" y="230016"/>
                </a:lnTo>
                <a:lnTo>
                  <a:pt x="687498" y="230016"/>
                </a:lnTo>
                <a:lnTo>
                  <a:pt x="705563" y="233673"/>
                </a:lnTo>
                <a:lnTo>
                  <a:pt x="720333" y="243652"/>
                </a:lnTo>
                <a:lnTo>
                  <a:pt x="730302" y="258470"/>
                </a:lnTo>
                <a:lnTo>
                  <a:pt x="733960" y="276644"/>
                </a:lnTo>
                <a:lnTo>
                  <a:pt x="733960" y="305535"/>
                </a:lnTo>
                <a:close/>
              </a:path>
            </a:pathLst>
          </a:custGeom>
          <a:solidFill>
            <a:srgbClr val="C7C7C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bg object 29"/>
          <p:cNvSpPr/>
          <p:nvPr/>
        </p:nvSpPr>
        <p:spPr>
          <a:xfrm>
            <a:off x="2117930" y="1428314"/>
            <a:ext cx="294640" cy="1492250"/>
          </a:xfrm>
          <a:custGeom>
            <a:avLst/>
            <a:gdLst/>
            <a:ahLst/>
            <a:cxnLst/>
            <a:rect l="l" t="t" r="r" b="b"/>
            <a:pathLst>
              <a:path w="294639" h="1492250">
                <a:moveTo>
                  <a:pt x="0" y="153585"/>
                </a:moveTo>
                <a:lnTo>
                  <a:pt x="75883" y="224111"/>
                </a:lnTo>
                <a:lnTo>
                  <a:pt x="294536" y="0"/>
                </a:lnTo>
              </a:path>
              <a:path w="294639" h="1492250">
                <a:moveTo>
                  <a:pt x="0" y="803296"/>
                </a:moveTo>
                <a:lnTo>
                  <a:pt x="75883" y="873822"/>
                </a:lnTo>
                <a:lnTo>
                  <a:pt x="294536" y="649710"/>
                </a:lnTo>
              </a:path>
              <a:path w="294639" h="1492250">
                <a:moveTo>
                  <a:pt x="0" y="1421461"/>
                </a:moveTo>
                <a:lnTo>
                  <a:pt x="75883" y="1492093"/>
                </a:lnTo>
                <a:lnTo>
                  <a:pt x="294536" y="1267876"/>
                </a:lnTo>
              </a:path>
            </a:pathLst>
          </a:custGeom>
          <a:ln w="42409">
            <a:solidFill>
              <a:srgbClr val="339C4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1339545" y="2821345"/>
            <a:ext cx="5392419" cy="53314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1736B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1736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6660702" y="7061087"/>
            <a:ext cx="1627505" cy="2305685"/>
          </a:xfrm>
          <a:custGeom>
            <a:avLst/>
            <a:gdLst/>
            <a:ahLst/>
            <a:cxnLst/>
            <a:rect l="l" t="t" r="r" b="b"/>
            <a:pathLst>
              <a:path w="1627505" h="2305684">
                <a:moveTo>
                  <a:pt x="1627297" y="1944129"/>
                </a:moveTo>
                <a:lnTo>
                  <a:pt x="1627297" y="359786"/>
                </a:lnTo>
                <a:lnTo>
                  <a:pt x="1004606" y="0"/>
                </a:lnTo>
                <a:lnTo>
                  <a:pt x="998375" y="0"/>
                </a:lnTo>
                <a:lnTo>
                  <a:pt x="0" y="575652"/>
                </a:lnTo>
                <a:lnTo>
                  <a:pt x="0" y="1728294"/>
                </a:lnTo>
                <a:lnTo>
                  <a:pt x="1001493" y="2305662"/>
                </a:lnTo>
                <a:lnTo>
                  <a:pt x="1627297" y="1944129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701296" y="8211929"/>
            <a:ext cx="3587115" cy="2075180"/>
          </a:xfrm>
          <a:custGeom>
            <a:avLst/>
            <a:gdLst/>
            <a:ahLst/>
            <a:cxnLst/>
            <a:rect l="l" t="t" r="r" b="b"/>
            <a:pathLst>
              <a:path w="3587115" h="2075179">
                <a:moveTo>
                  <a:pt x="3586703" y="2075070"/>
                </a:moveTo>
                <a:lnTo>
                  <a:pt x="3586703" y="1515000"/>
                </a:lnTo>
                <a:lnTo>
                  <a:pt x="1632631" y="388546"/>
                </a:lnTo>
                <a:lnTo>
                  <a:pt x="959996" y="0"/>
                </a:lnTo>
                <a:lnTo>
                  <a:pt x="0" y="554676"/>
                </a:lnTo>
                <a:lnTo>
                  <a:pt x="0" y="1752872"/>
                </a:lnTo>
                <a:lnTo>
                  <a:pt x="557681" y="2075070"/>
                </a:lnTo>
                <a:lnTo>
                  <a:pt x="3586703" y="20750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80291" y="11"/>
            <a:ext cx="2623820" cy="939800"/>
          </a:xfrm>
          <a:custGeom>
            <a:avLst/>
            <a:gdLst/>
            <a:ahLst/>
            <a:cxnLst/>
            <a:rect l="l" t="t" r="r" b="b"/>
            <a:pathLst>
              <a:path w="2623820" h="939800">
                <a:moveTo>
                  <a:pt x="2623241" y="368418"/>
                </a:moveTo>
                <a:lnTo>
                  <a:pt x="2623241" y="0"/>
                </a:lnTo>
                <a:lnTo>
                  <a:pt x="0" y="0"/>
                </a:lnTo>
                <a:lnTo>
                  <a:pt x="629735" y="363323"/>
                </a:lnTo>
                <a:lnTo>
                  <a:pt x="629735" y="364161"/>
                </a:lnTo>
                <a:lnTo>
                  <a:pt x="999388" y="576619"/>
                </a:lnTo>
                <a:lnTo>
                  <a:pt x="999474" y="576447"/>
                </a:lnTo>
                <a:lnTo>
                  <a:pt x="1631229" y="939330"/>
                </a:lnTo>
                <a:lnTo>
                  <a:pt x="2623241" y="36841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11"/>
            <a:ext cx="3003550" cy="3247390"/>
          </a:xfrm>
          <a:custGeom>
            <a:avLst/>
            <a:gdLst/>
            <a:ahLst/>
            <a:cxnLst/>
            <a:rect l="l" t="t" r="r" b="b"/>
            <a:pathLst>
              <a:path w="3003550" h="3247390">
                <a:moveTo>
                  <a:pt x="3003532" y="2673705"/>
                </a:moveTo>
                <a:lnTo>
                  <a:pt x="3003532" y="1512522"/>
                </a:lnTo>
                <a:lnTo>
                  <a:pt x="2011520" y="939330"/>
                </a:lnTo>
                <a:lnTo>
                  <a:pt x="2008576" y="941090"/>
                </a:lnTo>
                <a:lnTo>
                  <a:pt x="1010026" y="364483"/>
                </a:lnTo>
                <a:lnTo>
                  <a:pt x="1010026" y="364161"/>
                </a:lnTo>
                <a:lnTo>
                  <a:pt x="379780" y="0"/>
                </a:lnTo>
                <a:lnTo>
                  <a:pt x="0" y="0"/>
                </a:lnTo>
                <a:lnTo>
                  <a:pt x="0" y="2090363"/>
                </a:lnTo>
                <a:lnTo>
                  <a:pt x="1330224" y="2856153"/>
                </a:lnTo>
                <a:lnTo>
                  <a:pt x="1331148" y="2854565"/>
                </a:lnTo>
                <a:lnTo>
                  <a:pt x="2011520" y="3246790"/>
                </a:lnTo>
                <a:lnTo>
                  <a:pt x="3003532" y="2673705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36196" y="1455935"/>
            <a:ext cx="7389495" cy="1412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4124" y="3018624"/>
            <a:ext cx="12512675" cy="5756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1736B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520813" y="5127711"/>
            <a:ext cx="7767320" cy="5159375"/>
            <a:chOff x="10520813" y="5127711"/>
            <a:chExt cx="7767320" cy="5159375"/>
          </a:xfrm>
        </p:grpSpPr>
        <p:sp>
          <p:nvSpPr>
            <p:cNvPr id="4" name="object 4"/>
            <p:cNvSpPr/>
            <p:nvPr/>
          </p:nvSpPr>
          <p:spPr>
            <a:xfrm>
              <a:off x="16643661" y="7721765"/>
              <a:ext cx="1644650" cy="2565400"/>
            </a:xfrm>
            <a:custGeom>
              <a:avLst/>
              <a:gdLst/>
              <a:ahLst/>
              <a:cxnLst/>
              <a:rect l="l" t="t" r="r" b="b"/>
              <a:pathLst>
                <a:path w="1644650" h="2565400">
                  <a:moveTo>
                    <a:pt x="716184" y="2565222"/>
                  </a:moveTo>
                  <a:lnTo>
                    <a:pt x="1644334" y="2565222"/>
                  </a:lnTo>
                  <a:lnTo>
                    <a:pt x="1644334" y="0"/>
                  </a:lnTo>
                  <a:lnTo>
                    <a:pt x="766386" y="0"/>
                  </a:lnTo>
                  <a:lnTo>
                    <a:pt x="0" y="1327376"/>
                  </a:lnTo>
                  <a:lnTo>
                    <a:pt x="716184" y="2565222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583690" y="5127711"/>
              <a:ext cx="4592955" cy="5159375"/>
            </a:xfrm>
            <a:custGeom>
              <a:avLst/>
              <a:gdLst/>
              <a:ahLst/>
              <a:cxnLst/>
              <a:rect l="l" t="t" r="r" b="b"/>
              <a:pathLst>
                <a:path w="4592955" h="5159375">
                  <a:moveTo>
                    <a:pt x="713465" y="5159288"/>
                  </a:moveTo>
                  <a:lnTo>
                    <a:pt x="2346382" y="5159288"/>
                  </a:lnTo>
                  <a:lnTo>
                    <a:pt x="3544086" y="3083990"/>
                  </a:lnTo>
                  <a:lnTo>
                    <a:pt x="4077108" y="2160948"/>
                  </a:lnTo>
                  <a:lnTo>
                    <a:pt x="4592857" y="1269441"/>
                  </a:lnTo>
                  <a:lnTo>
                    <a:pt x="3858289" y="0"/>
                  </a:lnTo>
                  <a:lnTo>
                    <a:pt x="2264430" y="0"/>
                  </a:lnTo>
                  <a:lnTo>
                    <a:pt x="1795187" y="810982"/>
                  </a:lnTo>
                  <a:lnTo>
                    <a:pt x="1794856" y="810982"/>
                  </a:lnTo>
                  <a:lnTo>
                    <a:pt x="764579" y="2594054"/>
                  </a:lnTo>
                  <a:lnTo>
                    <a:pt x="763468" y="2594054"/>
                  </a:lnTo>
                  <a:lnTo>
                    <a:pt x="481455" y="3083990"/>
                  </a:lnTo>
                  <a:lnTo>
                    <a:pt x="481683" y="3084104"/>
                  </a:lnTo>
                  <a:lnTo>
                    <a:pt x="0" y="3921430"/>
                  </a:lnTo>
                  <a:lnTo>
                    <a:pt x="713465" y="5159288"/>
                  </a:lnTo>
                  <a:close/>
                </a:path>
                <a:path w="4592955" h="5159375">
                  <a:moveTo>
                    <a:pt x="1794856" y="810982"/>
                  </a:moveTo>
                  <a:lnTo>
                    <a:pt x="1795187" y="810982"/>
                  </a:lnTo>
                  <a:lnTo>
                    <a:pt x="1794988" y="810754"/>
                  </a:lnTo>
                  <a:lnTo>
                    <a:pt x="1794856" y="81098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520813" y="5127711"/>
              <a:ext cx="4592955" cy="5159375"/>
            </a:xfrm>
            <a:custGeom>
              <a:avLst/>
              <a:gdLst/>
              <a:ahLst/>
              <a:cxnLst/>
              <a:rect l="l" t="t" r="r" b="b"/>
              <a:pathLst>
                <a:path w="4592955" h="5159375">
                  <a:moveTo>
                    <a:pt x="716181" y="5159288"/>
                  </a:moveTo>
                  <a:lnTo>
                    <a:pt x="2346562" y="5159288"/>
                  </a:lnTo>
                  <a:lnTo>
                    <a:pt x="3062877" y="3921430"/>
                  </a:lnTo>
                  <a:lnTo>
                    <a:pt x="3060540" y="3917527"/>
                  </a:lnTo>
                  <a:lnTo>
                    <a:pt x="3825918" y="2594054"/>
                  </a:lnTo>
                  <a:lnTo>
                    <a:pt x="3826345" y="2594054"/>
                  </a:lnTo>
                  <a:lnTo>
                    <a:pt x="4592862" y="1269441"/>
                  </a:lnTo>
                  <a:lnTo>
                    <a:pt x="3858278" y="0"/>
                  </a:lnTo>
                  <a:lnTo>
                    <a:pt x="2264430" y="0"/>
                  </a:lnTo>
                  <a:lnTo>
                    <a:pt x="1832141" y="747116"/>
                  </a:lnTo>
                  <a:lnTo>
                    <a:pt x="1828049" y="747116"/>
                  </a:lnTo>
                  <a:lnTo>
                    <a:pt x="518523" y="3018443"/>
                  </a:lnTo>
                  <a:lnTo>
                    <a:pt x="520632" y="3019668"/>
                  </a:lnTo>
                  <a:lnTo>
                    <a:pt x="0" y="3921430"/>
                  </a:lnTo>
                  <a:lnTo>
                    <a:pt x="716181" y="5159288"/>
                  </a:lnTo>
                  <a:close/>
                </a:path>
                <a:path w="4592955" h="5159375">
                  <a:moveTo>
                    <a:pt x="1828049" y="747116"/>
                  </a:moveTo>
                  <a:lnTo>
                    <a:pt x="1832141" y="747116"/>
                  </a:lnTo>
                  <a:lnTo>
                    <a:pt x="1829150" y="745207"/>
                  </a:lnTo>
                  <a:lnTo>
                    <a:pt x="1828049" y="747116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13587162" y="0"/>
            <a:ext cx="4700905" cy="5126990"/>
            <a:chOff x="13587162" y="0"/>
            <a:chExt cx="4700905" cy="5126990"/>
          </a:xfrm>
        </p:grpSpPr>
        <p:sp>
          <p:nvSpPr>
            <p:cNvPr id="8" name="object 8"/>
            <p:cNvSpPr/>
            <p:nvPr/>
          </p:nvSpPr>
          <p:spPr>
            <a:xfrm>
              <a:off x="16650040" y="0"/>
              <a:ext cx="1638300" cy="4045585"/>
            </a:xfrm>
            <a:custGeom>
              <a:avLst/>
              <a:gdLst/>
              <a:ahLst/>
              <a:cxnLst/>
              <a:rect l="l" t="t" r="r" b="b"/>
              <a:pathLst>
                <a:path w="1638300" h="4045585">
                  <a:moveTo>
                    <a:pt x="695242" y="0"/>
                  </a:moveTo>
                  <a:lnTo>
                    <a:pt x="1637954" y="0"/>
                  </a:lnTo>
                  <a:lnTo>
                    <a:pt x="1637954" y="4045142"/>
                  </a:lnTo>
                  <a:lnTo>
                    <a:pt x="764579" y="2533617"/>
                  </a:lnTo>
                  <a:lnTo>
                    <a:pt x="763468" y="2533617"/>
                  </a:lnTo>
                  <a:lnTo>
                    <a:pt x="481455" y="2043681"/>
                  </a:lnTo>
                  <a:lnTo>
                    <a:pt x="481683" y="2043567"/>
                  </a:lnTo>
                  <a:lnTo>
                    <a:pt x="0" y="1206240"/>
                  </a:lnTo>
                  <a:lnTo>
                    <a:pt x="695242" y="0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587162" y="0"/>
              <a:ext cx="4592955" cy="5126990"/>
            </a:xfrm>
            <a:custGeom>
              <a:avLst/>
              <a:gdLst/>
              <a:ahLst/>
              <a:cxnLst/>
              <a:rect l="l" t="t" r="r" b="b"/>
              <a:pathLst>
                <a:path w="4592955" h="5126990">
                  <a:moveTo>
                    <a:pt x="697888" y="0"/>
                  </a:moveTo>
                  <a:lnTo>
                    <a:pt x="2364858" y="0"/>
                  </a:lnTo>
                  <a:lnTo>
                    <a:pt x="3062877" y="1206240"/>
                  </a:lnTo>
                  <a:lnTo>
                    <a:pt x="3060540" y="1210143"/>
                  </a:lnTo>
                  <a:lnTo>
                    <a:pt x="3825918" y="2533617"/>
                  </a:lnTo>
                  <a:lnTo>
                    <a:pt x="3826345" y="2533617"/>
                  </a:lnTo>
                  <a:lnTo>
                    <a:pt x="4592862" y="3858230"/>
                  </a:lnTo>
                  <a:lnTo>
                    <a:pt x="3858714" y="5126918"/>
                  </a:lnTo>
                  <a:lnTo>
                    <a:pt x="2263994" y="5126918"/>
                  </a:lnTo>
                  <a:lnTo>
                    <a:pt x="1832141" y="4380555"/>
                  </a:lnTo>
                  <a:lnTo>
                    <a:pt x="1828049" y="4380555"/>
                  </a:lnTo>
                  <a:lnTo>
                    <a:pt x="518523" y="2109228"/>
                  </a:lnTo>
                  <a:lnTo>
                    <a:pt x="520632" y="2108003"/>
                  </a:lnTo>
                  <a:lnTo>
                    <a:pt x="0" y="1206240"/>
                  </a:lnTo>
                  <a:lnTo>
                    <a:pt x="697888" y="0"/>
                  </a:lnTo>
                  <a:close/>
                </a:path>
                <a:path w="4592955" h="5126990">
                  <a:moveTo>
                    <a:pt x="1828049" y="4380555"/>
                  </a:moveTo>
                  <a:lnTo>
                    <a:pt x="1832141" y="4380555"/>
                  </a:lnTo>
                  <a:lnTo>
                    <a:pt x="1829150" y="4382463"/>
                  </a:lnTo>
                  <a:lnTo>
                    <a:pt x="1828049" y="4380555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1029148" y="7735732"/>
            <a:ext cx="1256665" cy="715645"/>
            <a:chOff x="1029148" y="7735732"/>
            <a:chExt cx="1256665" cy="715645"/>
          </a:xfrm>
        </p:grpSpPr>
        <p:sp>
          <p:nvSpPr>
            <p:cNvPr id="11" name="object 11"/>
            <p:cNvSpPr/>
            <p:nvPr/>
          </p:nvSpPr>
          <p:spPr>
            <a:xfrm>
              <a:off x="1029148" y="8088997"/>
              <a:ext cx="419100" cy="362585"/>
            </a:xfrm>
            <a:custGeom>
              <a:avLst/>
              <a:gdLst/>
              <a:ahLst/>
              <a:cxnLst/>
              <a:rect l="l" t="t" r="r" b="b"/>
              <a:pathLst>
                <a:path w="419100" h="362584">
                  <a:moveTo>
                    <a:pt x="314108" y="362068"/>
                  </a:moveTo>
                  <a:lnTo>
                    <a:pt x="104839" y="362068"/>
                  </a:lnTo>
                  <a:lnTo>
                    <a:pt x="0" y="181223"/>
                  </a:lnTo>
                  <a:lnTo>
                    <a:pt x="104839" y="0"/>
                  </a:lnTo>
                  <a:lnTo>
                    <a:pt x="314108" y="0"/>
                  </a:lnTo>
                  <a:lnTo>
                    <a:pt x="418932" y="181223"/>
                  </a:lnTo>
                  <a:lnTo>
                    <a:pt x="314108" y="362068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238416" y="7735732"/>
              <a:ext cx="628650" cy="714375"/>
            </a:xfrm>
            <a:custGeom>
              <a:avLst/>
              <a:gdLst/>
              <a:ahLst/>
              <a:cxnLst/>
              <a:rect l="l" t="t" r="r" b="b"/>
              <a:pathLst>
                <a:path w="628650" h="714375">
                  <a:moveTo>
                    <a:pt x="524328" y="714374"/>
                  </a:moveTo>
                  <a:lnTo>
                    <a:pt x="313555" y="714374"/>
                  </a:lnTo>
                  <a:lnTo>
                    <a:pt x="143448" y="420154"/>
                  </a:lnTo>
                  <a:lnTo>
                    <a:pt x="70542" y="294134"/>
                  </a:lnTo>
                  <a:lnTo>
                    <a:pt x="0" y="172419"/>
                  </a:lnTo>
                  <a:lnTo>
                    <a:pt x="99954" y="0"/>
                  </a:lnTo>
                  <a:lnTo>
                    <a:pt x="318994" y="0"/>
                  </a:lnTo>
                  <a:lnTo>
                    <a:pt x="382640" y="109795"/>
                  </a:lnTo>
                  <a:lnTo>
                    <a:pt x="523622" y="353264"/>
                  </a:lnTo>
                  <a:lnTo>
                    <a:pt x="523774" y="353264"/>
                  </a:lnTo>
                  <a:lnTo>
                    <a:pt x="562347" y="420154"/>
                  </a:lnTo>
                  <a:lnTo>
                    <a:pt x="628199" y="534487"/>
                  </a:lnTo>
                  <a:lnTo>
                    <a:pt x="524328" y="714374"/>
                  </a:lnTo>
                  <a:close/>
                </a:path>
                <a:path w="628650" h="714375">
                  <a:moveTo>
                    <a:pt x="382703" y="109827"/>
                  </a:move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657348" y="7735732"/>
              <a:ext cx="628650" cy="714375"/>
            </a:xfrm>
            <a:custGeom>
              <a:avLst/>
              <a:gdLst/>
              <a:ahLst/>
              <a:cxnLst/>
              <a:rect l="l" t="t" r="r" b="b"/>
              <a:pathLst>
                <a:path w="628650" h="714375">
                  <a:moveTo>
                    <a:pt x="523933" y="714374"/>
                  </a:moveTo>
                  <a:lnTo>
                    <a:pt x="313554" y="714374"/>
                  </a:lnTo>
                  <a:lnTo>
                    <a:pt x="209267" y="534487"/>
                  </a:lnTo>
                  <a:lnTo>
                    <a:pt x="209587" y="533955"/>
                  </a:lnTo>
                  <a:lnTo>
                    <a:pt x="104900" y="353264"/>
                  </a:lnTo>
                  <a:lnTo>
                    <a:pt x="0" y="172419"/>
                  </a:lnTo>
                  <a:lnTo>
                    <a:pt x="99956" y="0"/>
                  </a:lnTo>
                  <a:lnTo>
                    <a:pt x="318995" y="0"/>
                  </a:lnTo>
                  <a:lnTo>
                    <a:pt x="377604" y="101107"/>
                  </a:lnTo>
                  <a:lnTo>
                    <a:pt x="378164" y="101107"/>
                  </a:lnTo>
                  <a:lnTo>
                    <a:pt x="557278" y="411205"/>
                  </a:lnTo>
                  <a:lnTo>
                    <a:pt x="556989" y="411372"/>
                  </a:lnTo>
                  <a:lnTo>
                    <a:pt x="628197" y="534494"/>
                  </a:lnTo>
                  <a:lnTo>
                    <a:pt x="523933" y="714374"/>
                  </a:lnTo>
                  <a:close/>
                </a:path>
                <a:path w="628650" h="714375">
                  <a:moveTo>
                    <a:pt x="378164" y="101107"/>
                  </a:moveTo>
                  <a:lnTo>
                    <a:pt x="377604" y="101107"/>
                  </a:lnTo>
                  <a:lnTo>
                    <a:pt x="378013" y="100846"/>
                  </a:lnTo>
                  <a:lnTo>
                    <a:pt x="378164" y="1011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016000" y="8760724"/>
            <a:ext cx="2254885" cy="492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050" b="1" spc="-65" dirty="0">
                <a:solidFill>
                  <a:srgbClr val="FFFFFF"/>
                </a:solidFill>
                <a:latin typeface="Trebuchet MS"/>
                <a:cs typeface="Trebuchet MS"/>
              </a:rPr>
              <a:t>GEEK</a:t>
            </a:r>
            <a:r>
              <a:rPr sz="3050" b="1" spc="-2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b="1" spc="-5" dirty="0">
                <a:solidFill>
                  <a:srgbClr val="FFFFFF"/>
                </a:solidFill>
                <a:latin typeface="Trebuchet MS"/>
                <a:cs typeface="Trebuchet MS"/>
              </a:rPr>
              <a:t>SQAUD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1016000" y="2769630"/>
            <a:ext cx="10904855" cy="2990850"/>
          </a:xfrm>
          <a:prstGeom prst="rect">
            <a:avLst/>
          </a:prstGeom>
        </p:spPr>
        <p:txBody>
          <a:bodyPr vert="horz" wrap="square" lIns="0" tIns="241300" rIns="0" bIns="0" rtlCol="0">
            <a:spAutoFit/>
          </a:bodyPr>
          <a:lstStyle/>
          <a:p>
            <a:pPr marL="12700" marR="5080">
              <a:lnSpc>
                <a:spcPts val="9000"/>
              </a:lnSpc>
              <a:spcBef>
                <a:spcPts val="1900"/>
              </a:spcBef>
            </a:pPr>
            <a:r>
              <a:rPr sz="9000" spc="-40" dirty="0"/>
              <a:t>CELLULAR</a:t>
            </a:r>
            <a:r>
              <a:rPr sz="9000" spc="-185" dirty="0"/>
              <a:t> </a:t>
            </a:r>
            <a:r>
              <a:rPr sz="9000" spc="95" dirty="0"/>
              <a:t>PAYMENT  </a:t>
            </a:r>
            <a:r>
              <a:rPr sz="9000" spc="320" dirty="0"/>
              <a:t>SYSTEM </a:t>
            </a:r>
            <a:r>
              <a:rPr sz="9000" spc="375" dirty="0"/>
              <a:t>-</a:t>
            </a:r>
            <a:r>
              <a:rPr sz="9000" spc="-575" dirty="0"/>
              <a:t> </a:t>
            </a:r>
            <a:r>
              <a:rPr sz="9000" spc="340" dirty="0"/>
              <a:t>CPS</a:t>
            </a:r>
            <a:endParaRPr sz="9000"/>
          </a:p>
          <a:p>
            <a:pPr marL="19685">
              <a:lnSpc>
                <a:spcPct val="100000"/>
              </a:lnSpc>
              <a:spcBef>
                <a:spcPts val="550"/>
              </a:spcBef>
            </a:pPr>
            <a:r>
              <a:rPr sz="2500" b="0" spc="-100" dirty="0">
                <a:latin typeface="Noto Sans"/>
                <a:cs typeface="Noto Sans"/>
              </a:rPr>
              <a:t>A </a:t>
            </a:r>
            <a:r>
              <a:rPr sz="2500" b="0" spc="-75" dirty="0">
                <a:latin typeface="Noto Sans"/>
                <a:cs typeface="Noto Sans"/>
              </a:rPr>
              <a:t>SIMPLE SOLUTION </a:t>
            </a:r>
            <a:r>
              <a:rPr sz="2500" b="0" spc="-65" dirty="0">
                <a:latin typeface="Noto Sans"/>
                <a:cs typeface="Noto Sans"/>
              </a:rPr>
              <a:t>TO </a:t>
            </a:r>
            <a:r>
              <a:rPr sz="2500" b="0" spc="-60" dirty="0">
                <a:latin typeface="Noto Sans"/>
                <a:cs typeface="Noto Sans"/>
              </a:rPr>
              <a:t>COMPLEX</a:t>
            </a:r>
            <a:r>
              <a:rPr sz="2500" b="0" spc="285" dirty="0">
                <a:latin typeface="Noto Sans"/>
                <a:cs typeface="Noto Sans"/>
              </a:rPr>
              <a:t> </a:t>
            </a:r>
            <a:r>
              <a:rPr sz="2500" b="0" spc="-60" dirty="0">
                <a:latin typeface="Noto Sans"/>
                <a:cs typeface="Noto Sans"/>
              </a:rPr>
              <a:t>PROBLEM</a:t>
            </a:r>
            <a:endParaRPr sz="25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705"/>
            <a:ext cx="4543439" cy="822959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71868" y="3287664"/>
            <a:ext cx="5153040" cy="59721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56183"/>
            <a:ext cx="5485130" cy="499745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5: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NOW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USER NEEDS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ENTER THE PHONE NUMBER  OF THE </a:t>
            </a:r>
            <a:r>
              <a:rPr sz="3100" b="1" spc="-40" dirty="0">
                <a:solidFill>
                  <a:srgbClr val="FAF1EF"/>
                </a:solidFill>
                <a:latin typeface="Noto Sans"/>
                <a:cs typeface="Noto Sans"/>
              </a:rPr>
              <a:t>RECIPIENT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IN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THIS 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TRANSACTION.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A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FEATURE  WHERE THE CALL BOT  ANNOUNCES THE NAME OF  THE </a:t>
            </a:r>
            <a:r>
              <a:rPr sz="3100" b="1" spc="-40" dirty="0">
                <a:solidFill>
                  <a:srgbClr val="FAF1EF"/>
                </a:solidFill>
                <a:latin typeface="Noto Sans"/>
                <a:cs typeface="Noto Sans"/>
              </a:rPr>
              <a:t>RECIPIENT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CAN BE  ADDED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36196" y="1455935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699"/>
            <a:ext cx="4543439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287664"/>
            <a:ext cx="5191109" cy="59721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90625"/>
            <a:ext cx="5784850" cy="499745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6: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NOW </a:t>
            </a:r>
            <a:r>
              <a:rPr sz="3100" b="1" spc="-20" dirty="0">
                <a:solidFill>
                  <a:srgbClr val="FAF1EF"/>
                </a:solidFill>
                <a:latin typeface="Noto Sans"/>
                <a:cs typeface="Noto Sans"/>
              </a:rPr>
              <a:t>FINALLY,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TRANSACTION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SUMMARY 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WILL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BE ANNOUNCED AND  THE USER NEEDS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GIVE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 </a:t>
            </a:r>
            <a:r>
              <a:rPr sz="3100" b="1" spc="-35" dirty="0">
                <a:solidFill>
                  <a:srgbClr val="FAF1EF"/>
                </a:solidFill>
                <a:latin typeface="Noto Sans"/>
                <a:cs typeface="Noto Sans"/>
              </a:rPr>
              <a:t>FINAL </a:t>
            </a:r>
            <a:r>
              <a:rPr sz="3100" b="1" spc="-30" dirty="0">
                <a:solidFill>
                  <a:srgbClr val="FAF1EF"/>
                </a:solidFill>
                <a:latin typeface="Noto Sans"/>
                <a:cs typeface="Noto Sans"/>
              </a:rPr>
              <a:t>CONFIRMATION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(1 FOR  YES AND 2 FOR NO)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COMPLETE THE 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TRANSACTION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56606" y="1455922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699"/>
            <a:ext cx="4543439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66800" y="3287664"/>
            <a:ext cx="5153040" cy="59721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90625"/>
            <a:ext cx="5600700" cy="444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100"/>
              </a:spcBef>
            </a:pPr>
            <a:r>
              <a:rPr sz="3100" b="1" spc="-30" dirty="0">
                <a:solidFill>
                  <a:srgbClr val="FAF1EF"/>
                </a:solidFill>
                <a:latin typeface="Noto Sans"/>
                <a:cs typeface="Noto Sans"/>
              </a:rPr>
              <a:t>CONFIRMATION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MESSAGE:  AFTER THE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TRANSACTION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IS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COMPLETED SUCCESSFULLY,  THE USER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WILL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GET THE 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PRANSACTION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SUMMARY AS 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AN SMS, </a:t>
            </a:r>
            <a:r>
              <a:rPr sz="3100" b="1" spc="-35" dirty="0">
                <a:solidFill>
                  <a:srgbClr val="FAF1EF"/>
                </a:solidFill>
                <a:latin typeface="Noto Sans"/>
                <a:cs typeface="Noto Sans"/>
              </a:rPr>
              <a:t>WHICH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ALSO  </a:t>
            </a:r>
            <a:r>
              <a:rPr sz="3100" b="1" spc="-25" dirty="0">
                <a:solidFill>
                  <a:srgbClr val="FAF1EF"/>
                </a:solidFill>
                <a:latin typeface="Noto Sans"/>
                <a:cs typeface="Noto Sans"/>
              </a:rPr>
              <a:t>INCLUDES </a:t>
            </a:r>
            <a:r>
              <a:rPr sz="3100" b="1" spc="-60" dirty="0">
                <a:solidFill>
                  <a:srgbClr val="FAF1EF"/>
                </a:solidFill>
                <a:latin typeface="Noto Sans"/>
                <a:cs typeface="Noto Sans"/>
              </a:rPr>
              <a:t>HIS </a:t>
            </a:r>
            <a:r>
              <a:rPr sz="3100" b="1" spc="-40" dirty="0">
                <a:solidFill>
                  <a:srgbClr val="FAF1EF"/>
                </a:solidFill>
                <a:latin typeface="Noto Sans"/>
                <a:cs typeface="Noto Sans"/>
              </a:rPr>
              <a:t>REMAINING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BANK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BALANCE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31127" y="1455922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79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330546" y="1703557"/>
              <a:ext cx="14154149" cy="858199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97782" y="408329"/>
            <a:ext cx="1281811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105" dirty="0">
                <a:solidFill>
                  <a:srgbClr val="0F0F0F"/>
                </a:solidFill>
              </a:rPr>
              <a:t>What </a:t>
            </a:r>
            <a:r>
              <a:rPr sz="7200" spc="40" dirty="0">
                <a:solidFill>
                  <a:srgbClr val="0F0F0F"/>
                </a:solidFill>
              </a:rPr>
              <a:t>happens </a:t>
            </a:r>
            <a:r>
              <a:rPr sz="7200" spc="-100" dirty="0">
                <a:solidFill>
                  <a:srgbClr val="0F0F0F"/>
                </a:solidFill>
              </a:rPr>
              <a:t>in </a:t>
            </a:r>
            <a:r>
              <a:rPr sz="7200" spc="-130" dirty="0">
                <a:solidFill>
                  <a:srgbClr val="0F0F0F"/>
                </a:solidFill>
              </a:rPr>
              <a:t>the</a:t>
            </a:r>
            <a:r>
              <a:rPr sz="7200" spc="-1540" dirty="0">
                <a:solidFill>
                  <a:srgbClr val="0F0F0F"/>
                </a:solidFill>
              </a:rPr>
              <a:t> </a:t>
            </a:r>
            <a:r>
              <a:rPr sz="7200" spc="5" dirty="0">
                <a:solidFill>
                  <a:srgbClr val="0F0F0F"/>
                </a:solidFill>
              </a:rPr>
              <a:t>backend?</a:t>
            </a:r>
            <a:endParaRPr sz="7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7861300" cy="10287000"/>
            </a:xfrm>
            <a:custGeom>
              <a:avLst/>
              <a:gdLst/>
              <a:ahLst/>
              <a:cxnLst/>
              <a:rect l="l" t="t" r="r" b="b"/>
              <a:pathLst>
                <a:path w="7861300" h="10287000">
                  <a:moveTo>
                    <a:pt x="0" y="10286999"/>
                  </a:moveTo>
                  <a:lnTo>
                    <a:pt x="0" y="0"/>
                  </a:lnTo>
                  <a:lnTo>
                    <a:pt x="6716365" y="0"/>
                  </a:lnTo>
                  <a:lnTo>
                    <a:pt x="7861220" y="6139790"/>
                  </a:lnTo>
                  <a:lnTo>
                    <a:pt x="3015455" y="10286999"/>
                  </a:lnTo>
                  <a:lnTo>
                    <a:pt x="0" y="10286999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113632" y="8800216"/>
              <a:ext cx="16174719" cy="1314450"/>
            </a:xfrm>
            <a:custGeom>
              <a:avLst/>
              <a:gdLst/>
              <a:ahLst/>
              <a:cxnLst/>
              <a:rect l="l" t="t" r="r" b="b"/>
              <a:pathLst>
                <a:path w="16174719" h="1314450">
                  <a:moveTo>
                    <a:pt x="0" y="1314447"/>
                  </a:moveTo>
                  <a:lnTo>
                    <a:pt x="0" y="0"/>
                  </a:lnTo>
                  <a:lnTo>
                    <a:pt x="16174365" y="0"/>
                  </a:lnTo>
                  <a:lnTo>
                    <a:pt x="16174365" y="1314447"/>
                  </a:lnTo>
                  <a:lnTo>
                    <a:pt x="0" y="1314447"/>
                  </a:lnTo>
                  <a:close/>
                </a:path>
              </a:pathLst>
            </a:custGeom>
            <a:solidFill>
              <a:srgbClr val="1736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97614" y="9449966"/>
              <a:ext cx="765175" cy="664210"/>
            </a:xfrm>
            <a:custGeom>
              <a:avLst/>
              <a:gdLst/>
              <a:ahLst/>
              <a:cxnLst/>
              <a:rect l="l" t="t" r="r" b="b"/>
              <a:pathLst>
                <a:path w="765175" h="664209">
                  <a:moveTo>
                    <a:pt x="573522" y="663790"/>
                  </a:moveTo>
                  <a:lnTo>
                    <a:pt x="191423" y="663790"/>
                  </a:lnTo>
                  <a:lnTo>
                    <a:pt x="0" y="332241"/>
                  </a:lnTo>
                  <a:lnTo>
                    <a:pt x="191423" y="0"/>
                  </a:lnTo>
                  <a:lnTo>
                    <a:pt x="573522" y="0"/>
                  </a:lnTo>
                  <a:lnTo>
                    <a:pt x="764918" y="332241"/>
                  </a:lnTo>
                  <a:lnTo>
                    <a:pt x="573522" y="663790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79712" y="8800245"/>
              <a:ext cx="1147445" cy="1313815"/>
            </a:xfrm>
            <a:custGeom>
              <a:avLst/>
              <a:gdLst/>
              <a:ahLst/>
              <a:cxnLst/>
              <a:rect l="l" t="t" r="r" b="b"/>
              <a:pathLst>
                <a:path w="1147445" h="1313815">
                  <a:moveTo>
                    <a:pt x="956346" y="1313511"/>
                  </a:moveTo>
                  <a:lnTo>
                    <a:pt x="573524" y="1313511"/>
                  </a:lnTo>
                  <a:lnTo>
                    <a:pt x="261918" y="772351"/>
                  </a:lnTo>
                  <a:lnTo>
                    <a:pt x="128802" y="541314"/>
                  </a:lnTo>
                  <a:lnTo>
                    <a:pt x="0" y="318171"/>
                  </a:lnTo>
                  <a:lnTo>
                    <a:pt x="183699" y="0"/>
                  </a:lnTo>
                  <a:lnTo>
                    <a:pt x="581249" y="0"/>
                  </a:lnTo>
                  <a:lnTo>
                    <a:pt x="698653" y="203362"/>
                  </a:lnTo>
                  <a:lnTo>
                    <a:pt x="956069" y="649720"/>
                  </a:lnTo>
                  <a:lnTo>
                    <a:pt x="956346" y="649720"/>
                  </a:lnTo>
                  <a:lnTo>
                    <a:pt x="1026776" y="772351"/>
                  </a:lnTo>
                  <a:lnTo>
                    <a:pt x="1147014" y="981961"/>
                  </a:lnTo>
                  <a:lnTo>
                    <a:pt x="956346" y="1313511"/>
                  </a:lnTo>
                  <a:close/>
                </a:path>
                <a:path w="1147445" h="1313815">
                  <a:moveTo>
                    <a:pt x="698768" y="203419"/>
                  </a:move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44630" y="8800245"/>
              <a:ext cx="1147445" cy="1313815"/>
            </a:xfrm>
            <a:custGeom>
              <a:avLst/>
              <a:gdLst/>
              <a:ahLst/>
              <a:cxnLst/>
              <a:rect l="l" t="t" r="r" b="b"/>
              <a:pathLst>
                <a:path w="1147445" h="1313815">
                  <a:moveTo>
                    <a:pt x="955622" y="1313511"/>
                  </a:moveTo>
                  <a:lnTo>
                    <a:pt x="573525" y="1313511"/>
                  </a:lnTo>
                  <a:lnTo>
                    <a:pt x="382096" y="981961"/>
                  </a:lnTo>
                  <a:lnTo>
                    <a:pt x="382680" y="980984"/>
                  </a:lnTo>
                  <a:lnTo>
                    <a:pt x="191535" y="649720"/>
                  </a:lnTo>
                  <a:lnTo>
                    <a:pt x="0" y="318171"/>
                  </a:lnTo>
                  <a:lnTo>
                    <a:pt x="183703" y="0"/>
                  </a:lnTo>
                  <a:lnTo>
                    <a:pt x="581250" y="0"/>
                  </a:lnTo>
                  <a:lnTo>
                    <a:pt x="689458" y="187433"/>
                  </a:lnTo>
                  <a:lnTo>
                    <a:pt x="690480" y="187433"/>
                  </a:lnTo>
                  <a:lnTo>
                    <a:pt x="1017520" y="755944"/>
                  </a:lnTo>
                  <a:lnTo>
                    <a:pt x="1016993" y="756251"/>
                  </a:lnTo>
                  <a:lnTo>
                    <a:pt x="1147015" y="981961"/>
                  </a:lnTo>
                  <a:lnTo>
                    <a:pt x="955622" y="1313511"/>
                  </a:lnTo>
                  <a:close/>
                </a:path>
                <a:path w="1147445" h="1313815">
                  <a:moveTo>
                    <a:pt x="690480" y="187433"/>
                  </a:moveTo>
                  <a:lnTo>
                    <a:pt x="689458" y="187433"/>
                  </a:lnTo>
                  <a:lnTo>
                    <a:pt x="690205" y="186956"/>
                  </a:lnTo>
                  <a:lnTo>
                    <a:pt x="690480" y="187433"/>
                  </a:lnTo>
                  <a:close/>
                </a:path>
              </a:pathLst>
            </a:custGeom>
            <a:solidFill>
              <a:srgbClr val="1736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212033" y="2433946"/>
            <a:ext cx="4970145" cy="2654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0620" marR="5080" indent="-1138555">
              <a:lnSpc>
                <a:spcPct val="107800"/>
              </a:lnSpc>
              <a:spcBef>
                <a:spcPts val="100"/>
              </a:spcBef>
            </a:pPr>
            <a:r>
              <a:rPr sz="8000" b="1" spc="-120" dirty="0">
                <a:solidFill>
                  <a:srgbClr val="1736B1"/>
                </a:solidFill>
                <a:latin typeface="Trebuchet MS"/>
                <a:cs typeface="Trebuchet MS"/>
              </a:rPr>
              <a:t>Benefits</a:t>
            </a:r>
            <a:r>
              <a:rPr sz="8000" b="1" spc="-690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8000" b="1" spc="-45" dirty="0">
                <a:solidFill>
                  <a:srgbClr val="1736B1"/>
                </a:solidFill>
                <a:latin typeface="Trebuchet MS"/>
                <a:cs typeface="Trebuchet MS"/>
              </a:rPr>
              <a:t>of  of</a:t>
            </a:r>
            <a:r>
              <a:rPr sz="8000" b="1" spc="-640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8000" b="1" spc="-5" dirty="0">
                <a:solidFill>
                  <a:srgbClr val="1736B1"/>
                </a:solidFill>
                <a:latin typeface="Trebuchet MS"/>
                <a:cs typeface="Trebuchet MS"/>
              </a:rPr>
              <a:t>CPS</a:t>
            </a:r>
            <a:endParaRPr sz="80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57994" y="700175"/>
            <a:ext cx="9808845" cy="1515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000" spc="45" dirty="0">
                <a:latin typeface="Trebuchet MS"/>
                <a:cs typeface="Trebuchet MS"/>
              </a:rPr>
              <a:t>EASIER </a:t>
            </a:r>
            <a:r>
              <a:rPr sz="3000" spc="-25" dirty="0">
                <a:latin typeface="Trebuchet MS"/>
                <a:cs typeface="Trebuchet MS"/>
              </a:rPr>
              <a:t>WAY </a:t>
            </a:r>
            <a:r>
              <a:rPr sz="3000" spc="-55" dirty="0">
                <a:latin typeface="Trebuchet MS"/>
                <a:cs typeface="Trebuchet MS"/>
              </a:rPr>
              <a:t>TO </a:t>
            </a:r>
            <a:r>
              <a:rPr sz="3000" spc="20" dirty="0">
                <a:latin typeface="Trebuchet MS"/>
                <a:cs typeface="Trebuchet MS"/>
              </a:rPr>
              <a:t>TRANSFER</a:t>
            </a:r>
            <a:r>
              <a:rPr sz="3000" spc="-590" dirty="0">
                <a:latin typeface="Trebuchet MS"/>
                <a:cs typeface="Trebuchet MS"/>
              </a:rPr>
              <a:t> </a:t>
            </a:r>
            <a:r>
              <a:rPr sz="3000" spc="65" dirty="0">
                <a:latin typeface="Trebuchet MS"/>
                <a:cs typeface="Trebuchet MS"/>
              </a:rPr>
              <a:t>FUNDS</a:t>
            </a:r>
            <a:endParaRPr sz="3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8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sz="3000" spc="70" dirty="0">
                <a:latin typeface="Trebuchet MS"/>
                <a:cs typeface="Trebuchet MS"/>
              </a:rPr>
              <a:t>NO</a:t>
            </a:r>
            <a:r>
              <a:rPr sz="3000" spc="-155" dirty="0">
                <a:latin typeface="Trebuchet MS"/>
                <a:cs typeface="Trebuchet MS"/>
              </a:rPr>
              <a:t> </a:t>
            </a:r>
            <a:r>
              <a:rPr sz="3000" spc="35" dirty="0">
                <a:latin typeface="Trebuchet MS"/>
                <a:cs typeface="Trebuchet MS"/>
              </a:rPr>
              <a:t>NEED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-35" dirty="0">
                <a:latin typeface="Trebuchet MS"/>
                <a:cs typeface="Trebuchet MS"/>
              </a:rPr>
              <a:t>OF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25" dirty="0">
                <a:latin typeface="Trebuchet MS"/>
                <a:cs typeface="Trebuchet MS"/>
              </a:rPr>
              <a:t>ANY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55" dirty="0">
                <a:latin typeface="Trebuchet MS"/>
                <a:cs typeface="Trebuchet MS"/>
              </a:rPr>
              <a:t>APP</a:t>
            </a:r>
            <a:r>
              <a:rPr sz="3000" spc="-155" dirty="0">
                <a:latin typeface="Trebuchet MS"/>
                <a:cs typeface="Trebuchet MS"/>
              </a:rPr>
              <a:t> </a:t>
            </a:r>
            <a:r>
              <a:rPr sz="3000" spc="-385" dirty="0">
                <a:latin typeface="Trebuchet MS"/>
                <a:cs typeface="Trebuchet MS"/>
              </a:rPr>
              <a:t>,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80" dirty="0">
                <a:latin typeface="Trebuchet MS"/>
                <a:cs typeface="Trebuchet MS"/>
              </a:rPr>
              <a:t>WORKS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70" dirty="0">
                <a:latin typeface="Trebuchet MS"/>
                <a:cs typeface="Trebuchet MS"/>
              </a:rPr>
              <a:t>ON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-15" dirty="0">
                <a:latin typeface="Trebuchet MS"/>
                <a:cs typeface="Trebuchet MS"/>
              </a:rPr>
              <a:t>ALL</a:t>
            </a:r>
            <a:r>
              <a:rPr sz="3000" spc="-155" dirty="0">
                <a:latin typeface="Trebuchet MS"/>
                <a:cs typeface="Trebuchet MS"/>
              </a:rPr>
              <a:t> </a:t>
            </a:r>
            <a:r>
              <a:rPr sz="3000" spc="-10" dirty="0">
                <a:latin typeface="Trebuchet MS"/>
                <a:cs typeface="Trebuchet MS"/>
              </a:rPr>
              <a:t>CELLULAR</a:t>
            </a:r>
            <a:r>
              <a:rPr sz="3000" spc="-150" dirty="0">
                <a:latin typeface="Trebuchet MS"/>
                <a:cs typeface="Trebuchet MS"/>
              </a:rPr>
              <a:t> </a:t>
            </a:r>
            <a:r>
              <a:rPr sz="3000" spc="20" dirty="0">
                <a:latin typeface="Trebuchet MS"/>
                <a:cs typeface="Trebuchet MS"/>
              </a:rPr>
              <a:t>DEVICES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17432" y="3142787"/>
            <a:ext cx="59944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20" dirty="0">
                <a:latin typeface="Trebuchet MS"/>
                <a:cs typeface="Trebuchet MS"/>
              </a:rPr>
              <a:t>INSTANT </a:t>
            </a:r>
            <a:r>
              <a:rPr sz="3000" spc="25" dirty="0">
                <a:latin typeface="Trebuchet MS"/>
                <a:cs typeface="Trebuchet MS"/>
              </a:rPr>
              <a:t>TRANSFER </a:t>
            </a:r>
            <a:r>
              <a:rPr sz="3000" spc="-30" dirty="0">
                <a:latin typeface="Trebuchet MS"/>
                <a:cs typeface="Trebuchet MS"/>
              </a:rPr>
              <a:t>OF </a:t>
            </a:r>
            <a:r>
              <a:rPr sz="3000" spc="70" dirty="0">
                <a:latin typeface="Trebuchet MS"/>
                <a:cs typeface="Trebuchet MS"/>
              </a:rPr>
              <a:t>FUNDS</a:t>
            </a:r>
            <a:r>
              <a:rPr sz="3000" spc="-675" dirty="0">
                <a:latin typeface="Trebuchet MS"/>
                <a:cs typeface="Trebuchet MS"/>
              </a:rPr>
              <a:t> </a:t>
            </a:r>
            <a:r>
              <a:rPr sz="3000" spc="-50" dirty="0">
                <a:latin typeface="Trebuchet MS"/>
                <a:cs typeface="Trebuchet MS"/>
              </a:rPr>
              <a:t>24/7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627261" y="4295754"/>
            <a:ext cx="81749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25" dirty="0">
                <a:latin typeface="Trebuchet MS"/>
                <a:cs typeface="Trebuchet MS"/>
              </a:rPr>
              <a:t>QUICK </a:t>
            </a:r>
            <a:r>
              <a:rPr sz="3000" spc="-10" dirty="0">
                <a:latin typeface="Trebuchet MS"/>
                <a:cs typeface="Trebuchet MS"/>
              </a:rPr>
              <a:t>PROCEDURE, </a:t>
            </a:r>
            <a:r>
              <a:rPr sz="3000" spc="85" dirty="0">
                <a:latin typeface="Trebuchet MS"/>
                <a:cs typeface="Trebuchet MS"/>
              </a:rPr>
              <a:t>WORKS</a:t>
            </a:r>
            <a:r>
              <a:rPr sz="3000" spc="-595" dirty="0">
                <a:latin typeface="Trebuchet MS"/>
                <a:cs typeface="Trebuchet MS"/>
              </a:rPr>
              <a:t> </a:t>
            </a:r>
            <a:r>
              <a:rPr sz="3000" spc="-25" dirty="0">
                <a:latin typeface="Trebuchet MS"/>
                <a:cs typeface="Trebuchet MS"/>
              </a:rPr>
              <a:t>WITHOUT </a:t>
            </a:r>
            <a:r>
              <a:rPr sz="3000" spc="-5" dirty="0">
                <a:latin typeface="Trebuchet MS"/>
                <a:cs typeface="Trebuchet MS"/>
              </a:rPr>
              <a:t>INTERNET</a:t>
            </a:r>
            <a:endParaRPr sz="3000">
              <a:latin typeface="Trebuchet MS"/>
              <a:cs typeface="Trebuchet MS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8241555" y="1380804"/>
            <a:ext cx="9018270" cy="6478270"/>
            <a:chOff x="8241555" y="1380804"/>
            <a:chExt cx="9018270" cy="6478270"/>
          </a:xfrm>
        </p:grpSpPr>
        <p:sp>
          <p:nvSpPr>
            <p:cNvPr id="13" name="object 13"/>
            <p:cNvSpPr/>
            <p:nvPr/>
          </p:nvSpPr>
          <p:spPr>
            <a:xfrm>
              <a:off x="8241555" y="1380804"/>
              <a:ext cx="8970013" cy="571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8241555" y="3876034"/>
              <a:ext cx="8970013" cy="571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8241555" y="2735780"/>
              <a:ext cx="8970013" cy="571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8289195" y="5143484"/>
              <a:ext cx="8970013" cy="5715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241555" y="6557787"/>
              <a:ext cx="8970013" cy="571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289195" y="7801310"/>
              <a:ext cx="8970013" cy="5715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8755417" y="5544946"/>
            <a:ext cx="7937500" cy="30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0795" algn="ctr">
              <a:lnSpc>
                <a:spcPct val="100000"/>
              </a:lnSpc>
              <a:spcBef>
                <a:spcPts val="100"/>
              </a:spcBef>
            </a:pPr>
            <a:r>
              <a:rPr sz="3000" spc="90" dirty="0">
                <a:latin typeface="Trebuchet MS"/>
                <a:cs typeface="Trebuchet MS"/>
              </a:rPr>
              <a:t>DOES</a:t>
            </a:r>
            <a:r>
              <a:rPr sz="3000" spc="-160" dirty="0">
                <a:latin typeface="Trebuchet MS"/>
                <a:cs typeface="Trebuchet MS"/>
              </a:rPr>
              <a:t> </a:t>
            </a:r>
            <a:r>
              <a:rPr sz="3000" dirty="0">
                <a:latin typeface="Trebuchet MS"/>
                <a:cs typeface="Trebuchet MS"/>
              </a:rPr>
              <a:t>NOT</a:t>
            </a:r>
            <a:r>
              <a:rPr sz="3000" spc="-160" dirty="0">
                <a:latin typeface="Trebuchet MS"/>
                <a:cs typeface="Trebuchet MS"/>
              </a:rPr>
              <a:t> </a:t>
            </a:r>
            <a:r>
              <a:rPr sz="3000" spc="35" dirty="0">
                <a:latin typeface="Trebuchet MS"/>
                <a:cs typeface="Trebuchet MS"/>
              </a:rPr>
              <a:t>REQUIRE</a:t>
            </a:r>
            <a:r>
              <a:rPr sz="3000" spc="-160" dirty="0">
                <a:latin typeface="Trebuchet MS"/>
                <a:cs typeface="Trebuchet MS"/>
              </a:rPr>
              <a:t> </a:t>
            </a:r>
            <a:r>
              <a:rPr sz="3000" spc="25" dirty="0">
                <a:latin typeface="Trebuchet MS"/>
                <a:cs typeface="Trebuchet MS"/>
              </a:rPr>
              <a:t>ADDITIONAL</a:t>
            </a:r>
            <a:r>
              <a:rPr sz="3000" spc="-160" dirty="0">
                <a:latin typeface="Trebuchet MS"/>
                <a:cs typeface="Trebuchet MS"/>
              </a:rPr>
              <a:t> </a:t>
            </a:r>
            <a:r>
              <a:rPr sz="3000" dirty="0">
                <a:latin typeface="Trebuchet MS"/>
                <a:cs typeface="Trebuchet MS"/>
              </a:rPr>
              <a:t>SOFTWARE</a:t>
            </a:r>
            <a:endParaRPr sz="3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3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3100">
              <a:latin typeface="Trebuchet MS"/>
              <a:cs typeface="Trebuchet MS"/>
            </a:endParaRPr>
          </a:p>
          <a:p>
            <a:pPr marL="76200" algn="ctr">
              <a:lnSpc>
                <a:spcPct val="100000"/>
              </a:lnSpc>
            </a:pPr>
            <a:r>
              <a:rPr sz="3000" spc="-10" dirty="0">
                <a:latin typeface="Trebuchet MS"/>
                <a:cs typeface="Trebuchet MS"/>
              </a:rPr>
              <a:t>ALL </a:t>
            </a:r>
            <a:r>
              <a:rPr sz="3000" spc="35" dirty="0">
                <a:latin typeface="Trebuchet MS"/>
                <a:cs typeface="Trebuchet MS"/>
              </a:rPr>
              <a:t>TRANSACTIONS </a:t>
            </a:r>
            <a:r>
              <a:rPr sz="3000" spc="15" dirty="0">
                <a:latin typeface="Trebuchet MS"/>
                <a:cs typeface="Trebuchet MS"/>
              </a:rPr>
              <a:t>ARE</a:t>
            </a:r>
            <a:r>
              <a:rPr sz="3000" spc="-505" dirty="0">
                <a:latin typeface="Trebuchet MS"/>
                <a:cs typeface="Trebuchet MS"/>
              </a:rPr>
              <a:t> </a:t>
            </a:r>
            <a:r>
              <a:rPr sz="3000" spc="35" dirty="0">
                <a:latin typeface="Trebuchet MS"/>
                <a:cs typeface="Trebuchet MS"/>
              </a:rPr>
              <a:t>RECORDED</a:t>
            </a:r>
            <a:endParaRPr sz="3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1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sz="3200" spc="60" dirty="0">
                <a:latin typeface="Trebuchet MS"/>
                <a:cs typeface="Trebuchet MS"/>
              </a:rPr>
              <a:t>DRIVES</a:t>
            </a:r>
            <a:r>
              <a:rPr sz="3200" spc="-170" dirty="0">
                <a:latin typeface="Trebuchet MS"/>
                <a:cs typeface="Trebuchet MS"/>
              </a:rPr>
              <a:t> </a:t>
            </a:r>
            <a:r>
              <a:rPr sz="3200" spc="55" dirty="0">
                <a:latin typeface="Trebuchet MS"/>
                <a:cs typeface="Trebuchet MS"/>
              </a:rPr>
              <a:t>INDIA</a:t>
            </a:r>
            <a:r>
              <a:rPr sz="3200" spc="-170" dirty="0">
                <a:latin typeface="Trebuchet MS"/>
                <a:cs typeface="Trebuchet MS"/>
              </a:rPr>
              <a:t> </a:t>
            </a:r>
            <a:r>
              <a:rPr sz="3200" spc="35" dirty="0">
                <a:latin typeface="Trebuchet MS"/>
                <a:cs typeface="Trebuchet MS"/>
              </a:rPr>
              <a:t>TOWARDS</a:t>
            </a:r>
            <a:r>
              <a:rPr sz="3200" spc="-170" dirty="0">
                <a:latin typeface="Trebuchet MS"/>
                <a:cs typeface="Trebuchet MS"/>
              </a:rPr>
              <a:t> </a:t>
            </a:r>
            <a:r>
              <a:rPr sz="3200" spc="-20" dirty="0">
                <a:latin typeface="Trebuchet MS"/>
                <a:cs typeface="Trebuchet MS"/>
              </a:rPr>
              <a:t>DIGITAL</a:t>
            </a:r>
            <a:r>
              <a:rPr sz="3200" spc="-165" dirty="0">
                <a:latin typeface="Trebuchet MS"/>
                <a:cs typeface="Trebuchet MS"/>
              </a:rPr>
              <a:t> </a:t>
            </a:r>
            <a:r>
              <a:rPr sz="3200" spc="55" dirty="0">
                <a:latin typeface="Trebuchet MS"/>
                <a:cs typeface="Trebuchet MS"/>
              </a:rPr>
              <a:t>PAYMENTS</a:t>
            </a:r>
            <a:endParaRPr sz="3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51892" y="1266352"/>
            <a:ext cx="13855065" cy="1183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600" spc="-204" dirty="0">
                <a:solidFill>
                  <a:srgbClr val="1736B1"/>
                </a:solidFill>
              </a:rPr>
              <a:t>Welfare </a:t>
            </a:r>
            <a:r>
              <a:rPr sz="7600" spc="-80" dirty="0">
                <a:solidFill>
                  <a:srgbClr val="1736B1"/>
                </a:solidFill>
              </a:rPr>
              <a:t>schemes</a:t>
            </a:r>
            <a:r>
              <a:rPr sz="7600" spc="-985" dirty="0">
                <a:solidFill>
                  <a:srgbClr val="1736B1"/>
                </a:solidFill>
              </a:rPr>
              <a:t> </a:t>
            </a:r>
            <a:r>
              <a:rPr sz="7600" spc="-140" dirty="0">
                <a:solidFill>
                  <a:srgbClr val="1736B1"/>
                </a:solidFill>
              </a:rPr>
              <a:t>Regularization</a:t>
            </a:r>
            <a:endParaRPr sz="7600"/>
          </a:p>
        </p:txBody>
      </p:sp>
      <p:sp>
        <p:nvSpPr>
          <p:cNvPr id="3" name="object 3"/>
          <p:cNvSpPr/>
          <p:nvPr/>
        </p:nvSpPr>
        <p:spPr>
          <a:xfrm>
            <a:off x="2341333" y="3658605"/>
            <a:ext cx="6429375" cy="5191760"/>
          </a:xfrm>
          <a:custGeom>
            <a:avLst/>
            <a:gdLst/>
            <a:ahLst/>
            <a:cxnLst/>
            <a:rect l="l" t="t" r="r" b="b"/>
            <a:pathLst>
              <a:path w="6429375" h="5191759">
                <a:moveTo>
                  <a:pt x="6061398" y="5191149"/>
                </a:moveTo>
                <a:lnTo>
                  <a:pt x="367976" y="5191149"/>
                </a:lnTo>
                <a:lnTo>
                  <a:pt x="321909" y="5188277"/>
                </a:lnTo>
                <a:lnTo>
                  <a:pt x="277524" y="5179893"/>
                </a:lnTo>
                <a:lnTo>
                  <a:pt x="235170" y="5166344"/>
                </a:lnTo>
                <a:lnTo>
                  <a:pt x="195194" y="5147980"/>
                </a:lnTo>
                <a:lnTo>
                  <a:pt x="157946" y="5125148"/>
                </a:lnTo>
                <a:lnTo>
                  <a:pt x="123775" y="5098198"/>
                </a:lnTo>
                <a:lnTo>
                  <a:pt x="93028" y="5067477"/>
                </a:lnTo>
                <a:lnTo>
                  <a:pt x="66056" y="5033333"/>
                </a:lnTo>
                <a:lnTo>
                  <a:pt x="43205" y="4996116"/>
                </a:lnTo>
                <a:lnTo>
                  <a:pt x="24826" y="4956174"/>
                </a:lnTo>
                <a:lnTo>
                  <a:pt x="11266" y="4913854"/>
                </a:lnTo>
                <a:lnTo>
                  <a:pt x="2874" y="4869506"/>
                </a:lnTo>
                <a:lnTo>
                  <a:pt x="0" y="4823478"/>
                </a:lnTo>
                <a:lnTo>
                  <a:pt x="0" y="367671"/>
                </a:lnTo>
                <a:lnTo>
                  <a:pt x="2874" y="321643"/>
                </a:lnTo>
                <a:lnTo>
                  <a:pt x="11266" y="277294"/>
                </a:lnTo>
                <a:lnTo>
                  <a:pt x="24826" y="234975"/>
                </a:lnTo>
                <a:lnTo>
                  <a:pt x="43205" y="195033"/>
                </a:lnTo>
                <a:lnTo>
                  <a:pt x="66056" y="157816"/>
                </a:lnTo>
                <a:lnTo>
                  <a:pt x="93028" y="123672"/>
                </a:lnTo>
                <a:lnTo>
                  <a:pt x="123775" y="92951"/>
                </a:lnTo>
                <a:lnTo>
                  <a:pt x="157946" y="66001"/>
                </a:lnTo>
                <a:lnTo>
                  <a:pt x="195194" y="43169"/>
                </a:lnTo>
                <a:lnTo>
                  <a:pt x="235170" y="24805"/>
                </a:lnTo>
                <a:lnTo>
                  <a:pt x="277524" y="11256"/>
                </a:lnTo>
                <a:lnTo>
                  <a:pt x="321909" y="2872"/>
                </a:lnTo>
                <a:lnTo>
                  <a:pt x="367976" y="0"/>
                </a:lnTo>
                <a:lnTo>
                  <a:pt x="6061398" y="0"/>
                </a:lnTo>
                <a:lnTo>
                  <a:pt x="6107464" y="2872"/>
                </a:lnTo>
                <a:lnTo>
                  <a:pt x="6151849" y="11256"/>
                </a:lnTo>
                <a:lnTo>
                  <a:pt x="6194204" y="24805"/>
                </a:lnTo>
                <a:lnTo>
                  <a:pt x="6234179" y="43169"/>
                </a:lnTo>
                <a:lnTo>
                  <a:pt x="6271427" y="66001"/>
                </a:lnTo>
                <a:lnTo>
                  <a:pt x="6305599" y="92951"/>
                </a:lnTo>
                <a:lnTo>
                  <a:pt x="6336345" y="123672"/>
                </a:lnTo>
                <a:lnTo>
                  <a:pt x="6363318" y="157816"/>
                </a:lnTo>
                <a:lnTo>
                  <a:pt x="6386168" y="195033"/>
                </a:lnTo>
                <a:lnTo>
                  <a:pt x="6404548" y="234975"/>
                </a:lnTo>
                <a:lnTo>
                  <a:pt x="6418108" y="277294"/>
                </a:lnTo>
                <a:lnTo>
                  <a:pt x="6426499" y="321643"/>
                </a:lnTo>
                <a:lnTo>
                  <a:pt x="6429374" y="367671"/>
                </a:lnTo>
                <a:lnTo>
                  <a:pt x="6429374" y="4823478"/>
                </a:lnTo>
                <a:lnTo>
                  <a:pt x="6426499" y="4869506"/>
                </a:lnTo>
                <a:lnTo>
                  <a:pt x="6418108" y="4913854"/>
                </a:lnTo>
                <a:lnTo>
                  <a:pt x="6404548" y="4956174"/>
                </a:lnTo>
                <a:lnTo>
                  <a:pt x="6386168" y="4996116"/>
                </a:lnTo>
                <a:lnTo>
                  <a:pt x="6363318" y="5033333"/>
                </a:lnTo>
                <a:lnTo>
                  <a:pt x="6336345" y="5067477"/>
                </a:lnTo>
                <a:lnTo>
                  <a:pt x="6305599" y="5098198"/>
                </a:lnTo>
                <a:lnTo>
                  <a:pt x="6271427" y="5125148"/>
                </a:lnTo>
                <a:lnTo>
                  <a:pt x="6234179" y="5147980"/>
                </a:lnTo>
                <a:lnTo>
                  <a:pt x="6194204" y="5166344"/>
                </a:lnTo>
                <a:lnTo>
                  <a:pt x="6151849" y="5179893"/>
                </a:lnTo>
                <a:lnTo>
                  <a:pt x="6107464" y="5188277"/>
                </a:lnTo>
                <a:lnTo>
                  <a:pt x="6061398" y="5191149"/>
                </a:lnTo>
                <a:close/>
              </a:path>
            </a:pathLst>
          </a:custGeom>
          <a:solidFill>
            <a:srgbClr val="86C7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05202" y="5405215"/>
            <a:ext cx="4747895" cy="2115820"/>
          </a:xfrm>
          <a:prstGeom prst="rect">
            <a:avLst/>
          </a:prstGeom>
        </p:spPr>
        <p:txBody>
          <a:bodyPr vert="horz" wrap="square" lIns="0" tIns="332740" rIns="0" bIns="0" rtlCol="0">
            <a:spAutoFit/>
          </a:bodyPr>
          <a:lstStyle/>
          <a:p>
            <a:pPr marL="79375">
              <a:lnSpc>
                <a:spcPct val="100000"/>
              </a:lnSpc>
              <a:spcBef>
                <a:spcPts val="2620"/>
              </a:spcBef>
            </a:pPr>
            <a:r>
              <a:rPr sz="4100" b="1" spc="-305" dirty="0">
                <a:solidFill>
                  <a:srgbClr val="1736B1"/>
                </a:solidFill>
                <a:latin typeface="Trebuchet MS"/>
                <a:cs typeface="Trebuchet MS"/>
              </a:rPr>
              <a:t>1123.56M </a:t>
            </a:r>
            <a:r>
              <a:rPr sz="4100" b="1" spc="-30" dirty="0">
                <a:solidFill>
                  <a:srgbClr val="1736B1"/>
                </a:solidFill>
                <a:latin typeface="Trebuchet MS"/>
                <a:cs typeface="Trebuchet MS"/>
              </a:rPr>
              <a:t>or </a:t>
            </a:r>
            <a:r>
              <a:rPr sz="4100" b="1" spc="-445" dirty="0">
                <a:solidFill>
                  <a:srgbClr val="1736B1"/>
                </a:solidFill>
                <a:latin typeface="Trebuchet MS"/>
                <a:cs typeface="Trebuchet MS"/>
              </a:rPr>
              <a:t>112.3</a:t>
            </a:r>
            <a:r>
              <a:rPr sz="4100" b="1" spc="-425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4100" b="1" spc="-135" dirty="0">
                <a:solidFill>
                  <a:srgbClr val="1736B1"/>
                </a:solidFill>
                <a:latin typeface="Trebuchet MS"/>
                <a:cs typeface="Trebuchet MS"/>
              </a:rPr>
              <a:t>cr</a:t>
            </a:r>
            <a:endParaRPr sz="4100">
              <a:latin typeface="Trebuchet MS"/>
              <a:cs typeface="Trebuchet MS"/>
            </a:endParaRPr>
          </a:p>
          <a:p>
            <a:pPr marL="261620" marR="5080" indent="-249554">
              <a:lnSpc>
                <a:spcPct val="107800"/>
              </a:lnSpc>
              <a:spcBef>
                <a:spcPts val="1515"/>
              </a:spcBef>
            </a:pPr>
            <a:r>
              <a:rPr sz="2900" spc="70" dirty="0">
                <a:solidFill>
                  <a:srgbClr val="1736B1"/>
                </a:solidFill>
                <a:latin typeface="Trebuchet MS"/>
                <a:cs typeface="Trebuchet MS"/>
              </a:rPr>
              <a:t>PEOPLE </a:t>
            </a:r>
            <a:r>
              <a:rPr sz="2900" spc="-20" dirty="0">
                <a:solidFill>
                  <a:srgbClr val="1736B1"/>
                </a:solidFill>
                <a:latin typeface="Trebuchet MS"/>
                <a:cs typeface="Trebuchet MS"/>
              </a:rPr>
              <a:t>GETTING</a:t>
            </a:r>
            <a:r>
              <a:rPr sz="2900" spc="-114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2900" spc="65" dirty="0">
                <a:solidFill>
                  <a:srgbClr val="1736B1"/>
                </a:solidFill>
                <a:latin typeface="Trebuchet MS"/>
                <a:cs typeface="Trebuchet MS"/>
              </a:rPr>
              <a:t>BENIFITED  </a:t>
            </a:r>
            <a:r>
              <a:rPr sz="2900" spc="5" dirty="0">
                <a:solidFill>
                  <a:srgbClr val="1736B1"/>
                </a:solidFill>
                <a:latin typeface="Trebuchet MS"/>
                <a:cs typeface="Trebuchet MS"/>
              </a:rPr>
              <a:t>WITH </a:t>
            </a:r>
            <a:r>
              <a:rPr sz="2900" spc="20" dirty="0">
                <a:solidFill>
                  <a:srgbClr val="1736B1"/>
                </a:solidFill>
                <a:latin typeface="Trebuchet MS"/>
                <a:cs typeface="Trebuchet MS"/>
              </a:rPr>
              <a:t>WELFARE</a:t>
            </a:r>
            <a:r>
              <a:rPr sz="2900" spc="-20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2900" spc="120" dirty="0">
                <a:solidFill>
                  <a:srgbClr val="1736B1"/>
                </a:solidFill>
                <a:latin typeface="Trebuchet MS"/>
                <a:cs typeface="Trebuchet MS"/>
              </a:rPr>
              <a:t>SCHEMES</a:t>
            </a:r>
            <a:endParaRPr sz="29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11184" y="4822979"/>
            <a:ext cx="942975" cy="600075"/>
          </a:xfrm>
          <a:custGeom>
            <a:avLst/>
            <a:gdLst/>
            <a:ahLst/>
            <a:cxnLst/>
            <a:rect l="l" t="t" r="r" b="b"/>
            <a:pathLst>
              <a:path w="942975" h="600075">
                <a:moveTo>
                  <a:pt x="642793" y="257175"/>
                </a:moveTo>
                <a:lnTo>
                  <a:pt x="592785" y="247058"/>
                </a:lnTo>
                <a:lnTo>
                  <a:pt x="551918" y="219482"/>
                </a:lnTo>
                <a:lnTo>
                  <a:pt x="524348" y="178606"/>
                </a:lnTo>
                <a:lnTo>
                  <a:pt x="514234" y="128587"/>
                </a:lnTo>
                <a:lnTo>
                  <a:pt x="524348" y="78568"/>
                </a:lnTo>
                <a:lnTo>
                  <a:pt x="551918" y="37692"/>
                </a:lnTo>
                <a:lnTo>
                  <a:pt x="592785" y="10116"/>
                </a:lnTo>
                <a:lnTo>
                  <a:pt x="642793" y="0"/>
                </a:lnTo>
                <a:lnTo>
                  <a:pt x="692733" y="10116"/>
                </a:lnTo>
                <a:lnTo>
                  <a:pt x="733453" y="37692"/>
                </a:lnTo>
                <a:lnTo>
                  <a:pt x="760876" y="78568"/>
                </a:lnTo>
                <a:lnTo>
                  <a:pt x="770923" y="128587"/>
                </a:lnTo>
                <a:lnTo>
                  <a:pt x="760876" y="178606"/>
                </a:lnTo>
                <a:lnTo>
                  <a:pt x="733453" y="219482"/>
                </a:lnTo>
                <a:lnTo>
                  <a:pt x="692733" y="247058"/>
                </a:lnTo>
                <a:lnTo>
                  <a:pt x="642793" y="257175"/>
                </a:lnTo>
                <a:close/>
              </a:path>
              <a:path w="942975" h="600075">
                <a:moveTo>
                  <a:pt x="299970" y="257175"/>
                </a:moveTo>
                <a:lnTo>
                  <a:pt x="249962" y="247058"/>
                </a:lnTo>
                <a:lnTo>
                  <a:pt x="209095" y="219482"/>
                </a:lnTo>
                <a:lnTo>
                  <a:pt x="181525" y="178606"/>
                </a:lnTo>
                <a:lnTo>
                  <a:pt x="171411" y="128587"/>
                </a:lnTo>
                <a:lnTo>
                  <a:pt x="181525" y="78568"/>
                </a:lnTo>
                <a:lnTo>
                  <a:pt x="209095" y="37692"/>
                </a:lnTo>
                <a:lnTo>
                  <a:pt x="249962" y="10116"/>
                </a:lnTo>
                <a:lnTo>
                  <a:pt x="299970" y="0"/>
                </a:lnTo>
                <a:lnTo>
                  <a:pt x="349910" y="10116"/>
                </a:lnTo>
                <a:lnTo>
                  <a:pt x="390630" y="37692"/>
                </a:lnTo>
                <a:lnTo>
                  <a:pt x="418053" y="78568"/>
                </a:lnTo>
                <a:lnTo>
                  <a:pt x="428100" y="128587"/>
                </a:lnTo>
                <a:lnTo>
                  <a:pt x="418053" y="178606"/>
                </a:lnTo>
                <a:lnTo>
                  <a:pt x="390630" y="219482"/>
                </a:lnTo>
                <a:lnTo>
                  <a:pt x="349910" y="247058"/>
                </a:lnTo>
                <a:lnTo>
                  <a:pt x="299970" y="257175"/>
                </a:lnTo>
                <a:close/>
              </a:path>
              <a:path w="942975" h="600075">
                <a:moveTo>
                  <a:pt x="599940" y="600075"/>
                </a:moveTo>
                <a:lnTo>
                  <a:pt x="0" y="600075"/>
                </a:lnTo>
                <a:lnTo>
                  <a:pt x="0" y="492918"/>
                </a:lnTo>
                <a:lnTo>
                  <a:pt x="32799" y="427345"/>
                </a:lnTo>
                <a:lnTo>
                  <a:pt x="68529" y="401563"/>
                </a:lnTo>
                <a:lnTo>
                  <a:pt x="112462" y="380458"/>
                </a:lnTo>
                <a:lnTo>
                  <a:pt x="161085" y="364034"/>
                </a:lnTo>
                <a:lnTo>
                  <a:pt x="210886" y="352296"/>
                </a:lnTo>
                <a:lnTo>
                  <a:pt x="258352" y="345249"/>
                </a:lnTo>
                <a:lnTo>
                  <a:pt x="299970" y="342900"/>
                </a:lnTo>
                <a:lnTo>
                  <a:pt x="341588" y="345249"/>
                </a:lnTo>
                <a:lnTo>
                  <a:pt x="389053" y="352296"/>
                </a:lnTo>
                <a:lnTo>
                  <a:pt x="438854" y="364034"/>
                </a:lnTo>
                <a:lnTo>
                  <a:pt x="487478" y="380458"/>
                </a:lnTo>
                <a:lnTo>
                  <a:pt x="531411" y="401563"/>
                </a:lnTo>
                <a:lnTo>
                  <a:pt x="567140" y="427345"/>
                </a:lnTo>
                <a:lnTo>
                  <a:pt x="591154" y="457799"/>
                </a:lnTo>
                <a:lnTo>
                  <a:pt x="599940" y="492918"/>
                </a:lnTo>
                <a:lnTo>
                  <a:pt x="599940" y="600075"/>
                </a:lnTo>
                <a:close/>
              </a:path>
              <a:path w="942975" h="600075">
                <a:moveTo>
                  <a:pt x="942763" y="600075"/>
                </a:moveTo>
                <a:lnTo>
                  <a:pt x="685645" y="600075"/>
                </a:lnTo>
                <a:lnTo>
                  <a:pt x="685645" y="492918"/>
                </a:lnTo>
                <a:lnTo>
                  <a:pt x="679479" y="448026"/>
                </a:lnTo>
                <a:lnTo>
                  <a:pt x="662183" y="408640"/>
                </a:lnTo>
                <a:lnTo>
                  <a:pt x="635568" y="374477"/>
                </a:lnTo>
                <a:lnTo>
                  <a:pt x="601440" y="345257"/>
                </a:lnTo>
                <a:lnTo>
                  <a:pt x="612481" y="344256"/>
                </a:lnTo>
                <a:lnTo>
                  <a:pt x="623080" y="343516"/>
                </a:lnTo>
                <a:lnTo>
                  <a:pt x="633198" y="343057"/>
                </a:lnTo>
                <a:lnTo>
                  <a:pt x="642793" y="342900"/>
                </a:lnTo>
                <a:lnTo>
                  <a:pt x="684461" y="345257"/>
                </a:lnTo>
                <a:lnTo>
                  <a:pt x="731876" y="352296"/>
                </a:lnTo>
                <a:lnTo>
                  <a:pt x="781677" y="364034"/>
                </a:lnTo>
                <a:lnTo>
                  <a:pt x="830301" y="380458"/>
                </a:lnTo>
                <a:lnTo>
                  <a:pt x="874234" y="401563"/>
                </a:lnTo>
                <a:lnTo>
                  <a:pt x="909963" y="427345"/>
                </a:lnTo>
                <a:lnTo>
                  <a:pt x="933977" y="457799"/>
                </a:lnTo>
                <a:lnTo>
                  <a:pt x="942763" y="492918"/>
                </a:lnTo>
                <a:lnTo>
                  <a:pt x="942763" y="600075"/>
                </a:lnTo>
                <a:close/>
              </a:path>
            </a:pathLst>
          </a:custGeom>
          <a:solidFill>
            <a:srgbClr val="1736B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518111" y="3658635"/>
            <a:ext cx="6429375" cy="5267325"/>
          </a:xfrm>
          <a:custGeom>
            <a:avLst/>
            <a:gdLst/>
            <a:ahLst/>
            <a:cxnLst/>
            <a:rect l="l" t="t" r="r" b="b"/>
            <a:pathLst>
              <a:path w="6429375" h="5267325">
                <a:moveTo>
                  <a:pt x="6061398" y="5267274"/>
                </a:moveTo>
                <a:lnTo>
                  <a:pt x="367976" y="5267274"/>
                </a:lnTo>
                <a:lnTo>
                  <a:pt x="321909" y="5264398"/>
                </a:lnTo>
                <a:lnTo>
                  <a:pt x="277524" y="5256003"/>
                </a:lnTo>
                <a:lnTo>
                  <a:pt x="235170" y="5242438"/>
                </a:lnTo>
                <a:lnTo>
                  <a:pt x="195194" y="5224051"/>
                </a:lnTo>
                <a:lnTo>
                  <a:pt x="157946" y="5201191"/>
                </a:lnTo>
                <a:lnTo>
                  <a:pt x="123775" y="5174208"/>
                </a:lnTo>
                <a:lnTo>
                  <a:pt x="93028" y="5143449"/>
                </a:lnTo>
                <a:lnTo>
                  <a:pt x="66056" y="5109264"/>
                </a:lnTo>
                <a:lnTo>
                  <a:pt x="43205" y="5072001"/>
                </a:lnTo>
                <a:lnTo>
                  <a:pt x="24826" y="5032010"/>
                </a:lnTo>
                <a:lnTo>
                  <a:pt x="11266" y="4989638"/>
                </a:lnTo>
                <a:lnTo>
                  <a:pt x="2874" y="4945236"/>
                </a:lnTo>
                <a:lnTo>
                  <a:pt x="0" y="4899151"/>
                </a:lnTo>
                <a:lnTo>
                  <a:pt x="0" y="368122"/>
                </a:lnTo>
                <a:lnTo>
                  <a:pt x="2874" y="322037"/>
                </a:lnTo>
                <a:lnTo>
                  <a:pt x="11266" y="277635"/>
                </a:lnTo>
                <a:lnTo>
                  <a:pt x="24826" y="235263"/>
                </a:lnTo>
                <a:lnTo>
                  <a:pt x="43205" y="195272"/>
                </a:lnTo>
                <a:lnTo>
                  <a:pt x="66056" y="158009"/>
                </a:lnTo>
                <a:lnTo>
                  <a:pt x="93028" y="123824"/>
                </a:lnTo>
                <a:lnTo>
                  <a:pt x="123775" y="93065"/>
                </a:lnTo>
                <a:lnTo>
                  <a:pt x="157946" y="66082"/>
                </a:lnTo>
                <a:lnTo>
                  <a:pt x="195194" y="43222"/>
                </a:lnTo>
                <a:lnTo>
                  <a:pt x="235170" y="24836"/>
                </a:lnTo>
                <a:lnTo>
                  <a:pt x="277524" y="11270"/>
                </a:lnTo>
                <a:lnTo>
                  <a:pt x="321909" y="2875"/>
                </a:lnTo>
                <a:lnTo>
                  <a:pt x="367976" y="0"/>
                </a:lnTo>
                <a:lnTo>
                  <a:pt x="6061398" y="0"/>
                </a:lnTo>
                <a:lnTo>
                  <a:pt x="6107464" y="2875"/>
                </a:lnTo>
                <a:lnTo>
                  <a:pt x="6151849" y="11270"/>
                </a:lnTo>
                <a:lnTo>
                  <a:pt x="6194204" y="24836"/>
                </a:lnTo>
                <a:lnTo>
                  <a:pt x="6234179" y="43222"/>
                </a:lnTo>
                <a:lnTo>
                  <a:pt x="6271427" y="66082"/>
                </a:lnTo>
                <a:lnTo>
                  <a:pt x="6305599" y="93065"/>
                </a:lnTo>
                <a:lnTo>
                  <a:pt x="6336345" y="123824"/>
                </a:lnTo>
                <a:lnTo>
                  <a:pt x="6363318" y="158009"/>
                </a:lnTo>
                <a:lnTo>
                  <a:pt x="6386168" y="195272"/>
                </a:lnTo>
                <a:lnTo>
                  <a:pt x="6404548" y="235263"/>
                </a:lnTo>
                <a:lnTo>
                  <a:pt x="6418108" y="277635"/>
                </a:lnTo>
                <a:lnTo>
                  <a:pt x="6426499" y="322037"/>
                </a:lnTo>
                <a:lnTo>
                  <a:pt x="6429374" y="368122"/>
                </a:lnTo>
                <a:lnTo>
                  <a:pt x="6429374" y="4899151"/>
                </a:lnTo>
                <a:lnTo>
                  <a:pt x="6426499" y="4945236"/>
                </a:lnTo>
                <a:lnTo>
                  <a:pt x="6418108" y="4989638"/>
                </a:lnTo>
                <a:lnTo>
                  <a:pt x="6404548" y="5032010"/>
                </a:lnTo>
                <a:lnTo>
                  <a:pt x="6386168" y="5072001"/>
                </a:lnTo>
                <a:lnTo>
                  <a:pt x="6363318" y="5109264"/>
                </a:lnTo>
                <a:lnTo>
                  <a:pt x="6336345" y="5143449"/>
                </a:lnTo>
                <a:lnTo>
                  <a:pt x="6305599" y="5174208"/>
                </a:lnTo>
                <a:lnTo>
                  <a:pt x="6271427" y="5201191"/>
                </a:lnTo>
                <a:lnTo>
                  <a:pt x="6234179" y="5224051"/>
                </a:lnTo>
                <a:lnTo>
                  <a:pt x="6194204" y="5242438"/>
                </a:lnTo>
                <a:lnTo>
                  <a:pt x="6151849" y="5256003"/>
                </a:lnTo>
                <a:lnTo>
                  <a:pt x="6107464" y="5264398"/>
                </a:lnTo>
                <a:lnTo>
                  <a:pt x="6061398" y="5267274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424537" y="5639553"/>
            <a:ext cx="4643755" cy="18726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900" b="1" spc="-355" dirty="0">
                <a:solidFill>
                  <a:srgbClr val="FFFFFF"/>
                </a:solidFill>
                <a:latin typeface="Trebuchet MS"/>
                <a:cs typeface="Trebuchet MS"/>
              </a:rPr>
              <a:t>18,30,395</a:t>
            </a:r>
            <a:r>
              <a:rPr sz="4900" b="1" spc="-3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900" b="1" spc="-55" dirty="0">
                <a:solidFill>
                  <a:srgbClr val="FFFFFF"/>
                </a:solidFill>
                <a:latin typeface="Trebuchet MS"/>
                <a:cs typeface="Trebuchet MS"/>
              </a:rPr>
              <a:t>Crores</a:t>
            </a:r>
            <a:endParaRPr sz="4900">
              <a:latin typeface="Trebuchet MS"/>
              <a:cs typeface="Trebuchet MS"/>
            </a:endParaRPr>
          </a:p>
          <a:p>
            <a:pPr marL="63500" marR="9525" indent="-46355">
              <a:lnSpc>
                <a:spcPct val="106500"/>
              </a:lnSpc>
              <a:spcBef>
                <a:spcPts val="1760"/>
              </a:spcBef>
            </a:pP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AMOUNT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SPENT 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27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WELFARE  </a:t>
            </a:r>
            <a:r>
              <a:rPr sz="2700" spc="110" dirty="0">
                <a:solidFill>
                  <a:srgbClr val="FFFFFF"/>
                </a:solidFill>
                <a:latin typeface="Trebuchet MS"/>
                <a:cs typeface="Trebuchet MS"/>
              </a:rPr>
              <a:t>SCHEMES </a:t>
            </a:r>
            <a:r>
              <a:rPr sz="2700" spc="105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INDIA 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PER</a:t>
            </a:r>
            <a:r>
              <a:rPr sz="2700" spc="-2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YEAR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2308931" y="4906910"/>
            <a:ext cx="628650" cy="514350"/>
          </a:xfrm>
          <a:custGeom>
            <a:avLst/>
            <a:gdLst/>
            <a:ahLst/>
            <a:cxnLst/>
            <a:rect l="l" t="t" r="r" b="b"/>
            <a:pathLst>
              <a:path w="628650" h="514350">
                <a:moveTo>
                  <a:pt x="57140" y="171164"/>
                </a:moveTo>
                <a:lnTo>
                  <a:pt x="0" y="171164"/>
                </a:lnTo>
                <a:lnTo>
                  <a:pt x="115" y="56578"/>
                </a:lnTo>
                <a:lnTo>
                  <a:pt x="4488" y="34899"/>
                </a:lnTo>
                <a:lnTo>
                  <a:pt x="16731" y="16734"/>
                </a:lnTo>
                <a:lnTo>
                  <a:pt x="34893" y="4489"/>
                </a:lnTo>
                <a:lnTo>
                  <a:pt x="57140" y="0"/>
                </a:lnTo>
                <a:lnTo>
                  <a:pt x="571409" y="0"/>
                </a:lnTo>
                <a:lnTo>
                  <a:pt x="593656" y="4489"/>
                </a:lnTo>
                <a:lnTo>
                  <a:pt x="611819" y="16734"/>
                </a:lnTo>
                <a:lnTo>
                  <a:pt x="624062" y="34899"/>
                </a:lnTo>
                <a:lnTo>
                  <a:pt x="628435" y="56578"/>
                </a:lnTo>
                <a:lnTo>
                  <a:pt x="57140" y="56578"/>
                </a:lnTo>
                <a:lnTo>
                  <a:pt x="57140" y="171164"/>
                </a:lnTo>
                <a:close/>
              </a:path>
              <a:path w="628650" h="514350">
                <a:moveTo>
                  <a:pt x="628492" y="457485"/>
                </a:moveTo>
                <a:lnTo>
                  <a:pt x="571409" y="457485"/>
                </a:lnTo>
                <a:lnTo>
                  <a:pt x="571409" y="56578"/>
                </a:lnTo>
                <a:lnTo>
                  <a:pt x="628435" y="56578"/>
                </a:lnTo>
                <a:lnTo>
                  <a:pt x="628492" y="457485"/>
                </a:lnTo>
                <a:close/>
              </a:path>
              <a:path w="628650" h="514350">
                <a:moveTo>
                  <a:pt x="285704" y="371189"/>
                </a:moveTo>
                <a:lnTo>
                  <a:pt x="285704" y="285464"/>
                </a:lnTo>
                <a:lnTo>
                  <a:pt x="0" y="285464"/>
                </a:lnTo>
                <a:lnTo>
                  <a:pt x="0" y="228314"/>
                </a:lnTo>
                <a:lnTo>
                  <a:pt x="285704" y="228314"/>
                </a:lnTo>
                <a:lnTo>
                  <a:pt x="285704" y="142589"/>
                </a:lnTo>
                <a:lnTo>
                  <a:pt x="399986" y="256889"/>
                </a:lnTo>
                <a:lnTo>
                  <a:pt x="285704" y="371189"/>
                </a:lnTo>
                <a:close/>
              </a:path>
              <a:path w="628650" h="514350">
                <a:moveTo>
                  <a:pt x="571409" y="513778"/>
                </a:moveTo>
                <a:lnTo>
                  <a:pt x="57140" y="513778"/>
                </a:lnTo>
                <a:lnTo>
                  <a:pt x="34893" y="509378"/>
                </a:lnTo>
                <a:lnTo>
                  <a:pt x="16731" y="497330"/>
                </a:lnTo>
                <a:lnTo>
                  <a:pt x="4488" y="479361"/>
                </a:lnTo>
                <a:lnTo>
                  <a:pt x="57" y="457485"/>
                </a:lnTo>
                <a:lnTo>
                  <a:pt x="0" y="342614"/>
                </a:lnTo>
                <a:lnTo>
                  <a:pt x="57140" y="342614"/>
                </a:lnTo>
                <a:lnTo>
                  <a:pt x="57140" y="457485"/>
                </a:lnTo>
                <a:lnTo>
                  <a:pt x="628492" y="457485"/>
                </a:lnTo>
                <a:lnTo>
                  <a:pt x="624062" y="479300"/>
                </a:lnTo>
                <a:lnTo>
                  <a:pt x="611819" y="497276"/>
                </a:lnTo>
                <a:lnTo>
                  <a:pt x="593656" y="509358"/>
                </a:lnTo>
                <a:lnTo>
                  <a:pt x="571409" y="5137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2341085" y="2431312"/>
            <a:ext cx="13602335" cy="236854"/>
            <a:chOff x="2341085" y="2431312"/>
            <a:chExt cx="13602335" cy="236854"/>
          </a:xfrm>
        </p:grpSpPr>
        <p:sp>
          <p:nvSpPr>
            <p:cNvPr id="10" name="object 10"/>
            <p:cNvSpPr/>
            <p:nvPr/>
          </p:nvSpPr>
          <p:spPr>
            <a:xfrm>
              <a:off x="2388938" y="2526642"/>
              <a:ext cx="13506450" cy="46355"/>
            </a:xfrm>
            <a:custGeom>
              <a:avLst/>
              <a:gdLst/>
              <a:ahLst/>
              <a:cxnLst/>
              <a:rect l="l" t="t" r="r" b="b"/>
              <a:pathLst>
                <a:path w="13506450" h="46355">
                  <a:moveTo>
                    <a:pt x="0" y="0"/>
                  </a:moveTo>
                  <a:lnTo>
                    <a:pt x="13506360" y="45779"/>
                  </a:lnTo>
                </a:path>
              </a:pathLst>
            </a:custGeom>
            <a:ln w="47624">
              <a:solidFill>
                <a:srgbClr val="D9372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341085" y="2431312"/>
              <a:ext cx="48260" cy="190500"/>
            </a:xfrm>
            <a:custGeom>
              <a:avLst/>
              <a:gdLst/>
              <a:ahLst/>
              <a:cxnLst/>
              <a:rect l="l" t="t" r="r" b="b"/>
              <a:pathLst>
                <a:path w="48260" h="190500">
                  <a:moveTo>
                    <a:pt x="20568" y="190488"/>
                  </a:moveTo>
                  <a:lnTo>
                    <a:pt x="11708" y="187437"/>
                  </a:lnTo>
                  <a:lnTo>
                    <a:pt x="4690" y="181226"/>
                  </a:lnTo>
                  <a:lnTo>
                    <a:pt x="583" y="172802"/>
                  </a:lnTo>
                  <a:lnTo>
                    <a:pt x="0" y="166605"/>
                  </a:lnTo>
                  <a:lnTo>
                    <a:pt x="494" y="20574"/>
                  </a:lnTo>
                  <a:lnTo>
                    <a:pt x="3545" y="11711"/>
                  </a:lnTo>
                  <a:lnTo>
                    <a:pt x="9753" y="4692"/>
                  </a:lnTo>
                  <a:lnTo>
                    <a:pt x="18175" y="583"/>
                  </a:lnTo>
                  <a:lnTo>
                    <a:pt x="24370" y="0"/>
                  </a:lnTo>
                  <a:lnTo>
                    <a:pt x="30562" y="625"/>
                  </a:lnTo>
                  <a:lnTo>
                    <a:pt x="38955" y="4791"/>
                  </a:lnTo>
                  <a:lnTo>
                    <a:pt x="45116" y="11852"/>
                  </a:lnTo>
                  <a:lnTo>
                    <a:pt x="48106" y="20735"/>
                  </a:lnTo>
                  <a:lnTo>
                    <a:pt x="47600" y="169924"/>
                  </a:lnTo>
                  <a:lnTo>
                    <a:pt x="44550" y="178786"/>
                  </a:lnTo>
                  <a:lnTo>
                    <a:pt x="38342" y="185806"/>
                  </a:lnTo>
                  <a:lnTo>
                    <a:pt x="29920" y="189915"/>
                  </a:lnTo>
                  <a:lnTo>
                    <a:pt x="20568" y="190488"/>
                  </a:lnTo>
                  <a:close/>
                </a:path>
              </a:pathLst>
            </a:custGeom>
            <a:solidFill>
              <a:srgbClr val="D937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5895105" y="2477251"/>
              <a:ext cx="48260" cy="190500"/>
            </a:xfrm>
            <a:custGeom>
              <a:avLst/>
              <a:gdLst/>
              <a:ahLst/>
              <a:cxnLst/>
              <a:rect l="l" t="t" r="r" b="b"/>
              <a:pathLst>
                <a:path w="48259" h="190500">
                  <a:moveTo>
                    <a:pt x="20568" y="190488"/>
                  </a:moveTo>
                  <a:lnTo>
                    <a:pt x="11708" y="187437"/>
                  </a:lnTo>
                  <a:lnTo>
                    <a:pt x="4690" y="181226"/>
                  </a:lnTo>
                  <a:lnTo>
                    <a:pt x="583" y="172802"/>
                  </a:lnTo>
                  <a:lnTo>
                    <a:pt x="0" y="166605"/>
                  </a:lnTo>
                  <a:lnTo>
                    <a:pt x="494" y="20574"/>
                  </a:lnTo>
                  <a:lnTo>
                    <a:pt x="3545" y="11711"/>
                  </a:lnTo>
                  <a:lnTo>
                    <a:pt x="9753" y="4692"/>
                  </a:lnTo>
                  <a:lnTo>
                    <a:pt x="18175" y="583"/>
                  </a:lnTo>
                  <a:lnTo>
                    <a:pt x="24370" y="0"/>
                  </a:lnTo>
                  <a:lnTo>
                    <a:pt x="30562" y="625"/>
                  </a:lnTo>
                  <a:lnTo>
                    <a:pt x="38955" y="4791"/>
                  </a:lnTo>
                  <a:lnTo>
                    <a:pt x="45116" y="11852"/>
                  </a:lnTo>
                  <a:lnTo>
                    <a:pt x="48106" y="20735"/>
                  </a:lnTo>
                  <a:lnTo>
                    <a:pt x="47600" y="169924"/>
                  </a:lnTo>
                  <a:lnTo>
                    <a:pt x="44550" y="178786"/>
                  </a:lnTo>
                  <a:lnTo>
                    <a:pt x="38342" y="185806"/>
                  </a:lnTo>
                  <a:lnTo>
                    <a:pt x="29920" y="189915"/>
                  </a:lnTo>
                  <a:lnTo>
                    <a:pt x="20568" y="190488"/>
                  </a:lnTo>
                  <a:close/>
                </a:path>
              </a:pathLst>
            </a:custGeom>
            <a:solidFill>
              <a:srgbClr val="D9372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86C7E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3348309" y="565940"/>
            <a:ext cx="14126210" cy="8067675"/>
            <a:chOff x="3348309" y="565940"/>
            <a:chExt cx="14126210" cy="8067675"/>
          </a:xfrm>
        </p:grpSpPr>
        <p:sp>
          <p:nvSpPr>
            <p:cNvPr id="4" name="object 4"/>
            <p:cNvSpPr/>
            <p:nvPr/>
          </p:nvSpPr>
          <p:spPr>
            <a:xfrm>
              <a:off x="12764130" y="4555224"/>
              <a:ext cx="4710430" cy="4078604"/>
            </a:xfrm>
            <a:custGeom>
              <a:avLst/>
              <a:gdLst/>
              <a:ahLst/>
              <a:cxnLst/>
              <a:rect l="l" t="t" r="r" b="b"/>
              <a:pathLst>
                <a:path w="4710430" h="4078604">
                  <a:moveTo>
                    <a:pt x="1178561" y="4078023"/>
                  </a:moveTo>
                  <a:lnTo>
                    <a:pt x="3531412" y="4078023"/>
                  </a:lnTo>
                  <a:lnTo>
                    <a:pt x="4710145" y="2041136"/>
                  </a:lnTo>
                  <a:lnTo>
                    <a:pt x="3531412" y="0"/>
                  </a:lnTo>
                  <a:lnTo>
                    <a:pt x="1178561" y="0"/>
                  </a:lnTo>
                  <a:lnTo>
                    <a:pt x="0" y="2041136"/>
                  </a:lnTo>
                  <a:lnTo>
                    <a:pt x="1178561" y="4078023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058454" y="565940"/>
              <a:ext cx="7063105" cy="8067675"/>
            </a:xfrm>
            <a:custGeom>
              <a:avLst/>
              <a:gdLst/>
              <a:ahLst/>
              <a:cxnLst/>
              <a:rect l="l" t="t" r="r" b="b"/>
              <a:pathLst>
                <a:path w="7063105" h="8067675">
                  <a:moveTo>
                    <a:pt x="1174074" y="8067308"/>
                  </a:moveTo>
                  <a:lnTo>
                    <a:pt x="3531382" y="8067308"/>
                  </a:lnTo>
                  <a:lnTo>
                    <a:pt x="5450156" y="4742669"/>
                  </a:lnTo>
                  <a:lnTo>
                    <a:pt x="6269847" y="3323287"/>
                  </a:lnTo>
                  <a:lnTo>
                    <a:pt x="6269676" y="3323287"/>
                  </a:lnTo>
                  <a:lnTo>
                    <a:pt x="7062974" y="1952397"/>
                  </a:lnTo>
                  <a:lnTo>
                    <a:pt x="5933141" y="0"/>
                  </a:lnTo>
                  <a:lnTo>
                    <a:pt x="3482481" y="0"/>
                  </a:lnTo>
                  <a:lnTo>
                    <a:pt x="2760670" y="1247415"/>
                  </a:lnTo>
                  <a:lnTo>
                    <a:pt x="2760161" y="1247415"/>
                  </a:lnTo>
                  <a:lnTo>
                    <a:pt x="1175783" y="3989284"/>
                  </a:lnTo>
                  <a:lnTo>
                    <a:pt x="1174074" y="3989284"/>
                  </a:lnTo>
                  <a:lnTo>
                    <a:pt x="740390" y="4742669"/>
                  </a:lnTo>
                  <a:lnTo>
                    <a:pt x="740741" y="4742845"/>
                  </a:lnTo>
                  <a:lnTo>
                    <a:pt x="0" y="6030420"/>
                  </a:lnTo>
                  <a:lnTo>
                    <a:pt x="1174074" y="8067308"/>
                  </a:lnTo>
                  <a:close/>
                </a:path>
                <a:path w="7063105" h="8067675">
                  <a:moveTo>
                    <a:pt x="2760161" y="1247415"/>
                  </a:moveTo>
                  <a:lnTo>
                    <a:pt x="2760670" y="1247415"/>
                  </a:lnTo>
                  <a:lnTo>
                    <a:pt x="2760364" y="1247064"/>
                  </a:lnTo>
                  <a:lnTo>
                    <a:pt x="2760161" y="1247415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348309" y="565940"/>
              <a:ext cx="7063105" cy="8067675"/>
            </a:xfrm>
            <a:custGeom>
              <a:avLst/>
              <a:gdLst/>
              <a:ahLst/>
              <a:cxnLst/>
              <a:rect l="l" t="t" r="r" b="b"/>
              <a:pathLst>
                <a:path w="7063105" h="8067675">
                  <a:moveTo>
                    <a:pt x="1178544" y="8067308"/>
                  </a:moveTo>
                  <a:lnTo>
                    <a:pt x="3531382" y="8067308"/>
                  </a:lnTo>
                  <a:lnTo>
                    <a:pt x="4710145" y="6030420"/>
                  </a:lnTo>
                  <a:lnTo>
                    <a:pt x="4706552" y="6024419"/>
                  </a:lnTo>
                  <a:lnTo>
                    <a:pt x="5883562" y="3989284"/>
                  </a:lnTo>
                  <a:lnTo>
                    <a:pt x="5884220" y="3989284"/>
                  </a:lnTo>
                  <a:lnTo>
                    <a:pt x="7062983" y="1952397"/>
                  </a:lnTo>
                  <a:lnTo>
                    <a:pt x="5933124" y="0"/>
                  </a:lnTo>
                  <a:lnTo>
                    <a:pt x="3482481" y="0"/>
                  </a:lnTo>
                  <a:lnTo>
                    <a:pt x="2817499" y="1149206"/>
                  </a:lnTo>
                  <a:lnTo>
                    <a:pt x="2811206" y="1149206"/>
                  </a:lnTo>
                  <a:lnTo>
                    <a:pt x="797394" y="4641876"/>
                  </a:lnTo>
                  <a:lnTo>
                    <a:pt x="800637" y="4643760"/>
                  </a:lnTo>
                  <a:lnTo>
                    <a:pt x="0" y="6030420"/>
                  </a:lnTo>
                  <a:lnTo>
                    <a:pt x="1178544" y="8067308"/>
                  </a:lnTo>
                  <a:close/>
                </a:path>
                <a:path w="7063105" h="8067675">
                  <a:moveTo>
                    <a:pt x="2811206" y="1149206"/>
                  </a:moveTo>
                  <a:lnTo>
                    <a:pt x="2817499" y="1149206"/>
                  </a:lnTo>
                  <a:lnTo>
                    <a:pt x="2812898" y="1146271"/>
                  </a:lnTo>
                  <a:lnTo>
                    <a:pt x="2811206" y="1149206"/>
                  </a:lnTo>
                  <a:close/>
                </a:path>
              </a:pathLst>
            </a:custGeom>
            <a:solidFill>
              <a:srgbClr val="1736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861304" y="2693621"/>
              <a:ext cx="6563995" cy="3813175"/>
            </a:xfrm>
            <a:custGeom>
              <a:avLst/>
              <a:gdLst/>
              <a:ahLst/>
              <a:cxnLst/>
              <a:rect l="l" t="t" r="r" b="b"/>
              <a:pathLst>
                <a:path w="6563995" h="3813175">
                  <a:moveTo>
                    <a:pt x="6297229" y="3813174"/>
                  </a:moveTo>
                  <a:lnTo>
                    <a:pt x="266205" y="3813174"/>
                  </a:lnTo>
                  <a:lnTo>
                    <a:pt x="218443" y="3808875"/>
                  </a:lnTo>
                  <a:lnTo>
                    <a:pt x="173453" y="3796486"/>
                  </a:lnTo>
                  <a:lnTo>
                    <a:pt x="131996" y="3776766"/>
                  </a:lnTo>
                  <a:lnTo>
                    <a:pt x="94831" y="3750475"/>
                  </a:lnTo>
                  <a:lnTo>
                    <a:pt x="62719" y="3718373"/>
                  </a:lnTo>
                  <a:lnTo>
                    <a:pt x="36419" y="3681219"/>
                  </a:lnTo>
                  <a:lnTo>
                    <a:pt x="16693" y="3639775"/>
                  </a:lnTo>
                  <a:lnTo>
                    <a:pt x="4300" y="3594799"/>
                  </a:lnTo>
                  <a:lnTo>
                    <a:pt x="0" y="3547052"/>
                  </a:lnTo>
                  <a:lnTo>
                    <a:pt x="0" y="266121"/>
                  </a:lnTo>
                  <a:lnTo>
                    <a:pt x="4300" y="218374"/>
                  </a:lnTo>
                  <a:lnTo>
                    <a:pt x="16693" y="173399"/>
                  </a:lnTo>
                  <a:lnTo>
                    <a:pt x="36419" y="131954"/>
                  </a:lnTo>
                  <a:lnTo>
                    <a:pt x="62719" y="94801"/>
                  </a:lnTo>
                  <a:lnTo>
                    <a:pt x="94831" y="62699"/>
                  </a:lnTo>
                  <a:lnTo>
                    <a:pt x="131996" y="36408"/>
                  </a:lnTo>
                  <a:lnTo>
                    <a:pt x="173453" y="16688"/>
                  </a:lnTo>
                  <a:lnTo>
                    <a:pt x="218443" y="4298"/>
                  </a:lnTo>
                  <a:lnTo>
                    <a:pt x="266205" y="0"/>
                  </a:lnTo>
                  <a:lnTo>
                    <a:pt x="6297229" y="0"/>
                  </a:lnTo>
                  <a:lnTo>
                    <a:pt x="6344991" y="4298"/>
                  </a:lnTo>
                  <a:lnTo>
                    <a:pt x="6389981" y="16688"/>
                  </a:lnTo>
                  <a:lnTo>
                    <a:pt x="6431438" y="36408"/>
                  </a:lnTo>
                  <a:lnTo>
                    <a:pt x="6468603" y="62699"/>
                  </a:lnTo>
                  <a:lnTo>
                    <a:pt x="6500715" y="94801"/>
                  </a:lnTo>
                  <a:lnTo>
                    <a:pt x="6527015" y="131954"/>
                  </a:lnTo>
                  <a:lnTo>
                    <a:pt x="6546741" y="173399"/>
                  </a:lnTo>
                  <a:lnTo>
                    <a:pt x="6559134" y="218374"/>
                  </a:lnTo>
                  <a:lnTo>
                    <a:pt x="6563434" y="266121"/>
                  </a:lnTo>
                  <a:lnTo>
                    <a:pt x="6563434" y="3547052"/>
                  </a:lnTo>
                  <a:lnTo>
                    <a:pt x="6559134" y="3594799"/>
                  </a:lnTo>
                  <a:lnTo>
                    <a:pt x="6546741" y="3639775"/>
                  </a:lnTo>
                  <a:lnTo>
                    <a:pt x="6527015" y="3681219"/>
                  </a:lnTo>
                  <a:lnTo>
                    <a:pt x="6500715" y="3718373"/>
                  </a:lnTo>
                  <a:lnTo>
                    <a:pt x="6468603" y="3750475"/>
                  </a:lnTo>
                  <a:lnTo>
                    <a:pt x="6431438" y="3776766"/>
                  </a:lnTo>
                  <a:lnTo>
                    <a:pt x="6389981" y="3796486"/>
                  </a:lnTo>
                  <a:lnTo>
                    <a:pt x="6344991" y="3808875"/>
                  </a:lnTo>
                  <a:lnTo>
                    <a:pt x="6297229" y="38131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721692" y="2554698"/>
            <a:ext cx="4845050" cy="38715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26200"/>
              </a:lnSpc>
              <a:spcBef>
                <a:spcPts val="90"/>
              </a:spcBef>
            </a:pPr>
            <a:r>
              <a:rPr sz="4000" spc="-70" dirty="0">
                <a:solidFill>
                  <a:srgbClr val="1736B1"/>
                </a:solidFill>
              </a:rPr>
              <a:t>IT </a:t>
            </a:r>
            <a:r>
              <a:rPr sz="4000" spc="90" dirty="0">
                <a:solidFill>
                  <a:srgbClr val="1736B1"/>
                </a:solidFill>
              </a:rPr>
              <a:t>MEANS </a:t>
            </a:r>
            <a:r>
              <a:rPr sz="4000" spc="80" dirty="0">
                <a:solidFill>
                  <a:srgbClr val="1736B1"/>
                </a:solidFill>
              </a:rPr>
              <a:t>INDIAN  </a:t>
            </a:r>
            <a:r>
              <a:rPr sz="4000" spc="10" dirty="0">
                <a:solidFill>
                  <a:srgbClr val="1736B1"/>
                </a:solidFill>
              </a:rPr>
              <a:t>GOVERNMENT </a:t>
            </a:r>
            <a:r>
              <a:rPr sz="4000" spc="195" dirty="0">
                <a:solidFill>
                  <a:srgbClr val="1736B1"/>
                </a:solidFill>
              </a:rPr>
              <a:t>IS  </a:t>
            </a:r>
            <a:r>
              <a:rPr sz="4000" spc="95" dirty="0">
                <a:solidFill>
                  <a:srgbClr val="1736B1"/>
                </a:solidFill>
              </a:rPr>
              <a:t>SPENDING </a:t>
            </a:r>
            <a:r>
              <a:rPr sz="4000" spc="40" dirty="0">
                <a:solidFill>
                  <a:srgbClr val="1736B1"/>
                </a:solidFill>
              </a:rPr>
              <a:t>AROUND  </a:t>
            </a:r>
            <a:r>
              <a:rPr sz="4000" spc="-35" dirty="0">
                <a:solidFill>
                  <a:srgbClr val="1736B1"/>
                </a:solidFill>
              </a:rPr>
              <a:t>Rs. </a:t>
            </a:r>
            <a:r>
              <a:rPr sz="4000" spc="-165" dirty="0">
                <a:solidFill>
                  <a:srgbClr val="1736B1"/>
                </a:solidFill>
              </a:rPr>
              <a:t>16,300 </a:t>
            </a:r>
            <a:r>
              <a:rPr sz="4000" spc="35" dirty="0">
                <a:solidFill>
                  <a:srgbClr val="1736B1"/>
                </a:solidFill>
              </a:rPr>
              <a:t>PER</a:t>
            </a:r>
            <a:r>
              <a:rPr sz="4000" spc="-50" dirty="0">
                <a:solidFill>
                  <a:srgbClr val="1736B1"/>
                </a:solidFill>
              </a:rPr>
              <a:t> </a:t>
            </a:r>
            <a:r>
              <a:rPr sz="4000" spc="-35" dirty="0">
                <a:solidFill>
                  <a:srgbClr val="1736B1"/>
                </a:solidFill>
              </a:rPr>
              <a:t>YEAR  </a:t>
            </a:r>
            <a:r>
              <a:rPr sz="4000" spc="40" dirty="0">
                <a:solidFill>
                  <a:srgbClr val="1736B1"/>
                </a:solidFill>
              </a:rPr>
              <a:t>ON </a:t>
            </a:r>
            <a:r>
              <a:rPr sz="4000" spc="-65" dirty="0">
                <a:solidFill>
                  <a:srgbClr val="1736B1"/>
                </a:solidFill>
              </a:rPr>
              <a:t>EACH</a:t>
            </a:r>
            <a:r>
              <a:rPr sz="4000" spc="-190" dirty="0">
                <a:solidFill>
                  <a:srgbClr val="1736B1"/>
                </a:solidFill>
              </a:rPr>
              <a:t> </a:t>
            </a:r>
            <a:r>
              <a:rPr sz="4000" spc="95" dirty="0">
                <a:solidFill>
                  <a:srgbClr val="1736B1"/>
                </a:solidFill>
              </a:rPr>
              <a:t>PERSON</a:t>
            </a:r>
            <a:endParaRPr sz="4000"/>
          </a:p>
        </p:txBody>
      </p:sp>
      <p:grpSp>
        <p:nvGrpSpPr>
          <p:cNvPr id="9" name="object 9"/>
          <p:cNvGrpSpPr/>
          <p:nvPr/>
        </p:nvGrpSpPr>
        <p:grpSpPr>
          <a:xfrm>
            <a:off x="0" y="1421"/>
            <a:ext cx="18288000" cy="10284460"/>
            <a:chOff x="0" y="1421"/>
            <a:chExt cx="18288000" cy="10284460"/>
          </a:xfrm>
        </p:grpSpPr>
        <p:sp>
          <p:nvSpPr>
            <p:cNvPr id="10" name="object 10"/>
            <p:cNvSpPr/>
            <p:nvPr/>
          </p:nvSpPr>
          <p:spPr>
            <a:xfrm>
              <a:off x="0" y="1421"/>
              <a:ext cx="4095438" cy="411196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4195634" y="6173605"/>
              <a:ext cx="4092335" cy="411196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42814" y="478814"/>
            <a:ext cx="13472160" cy="2122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8260"/>
              </a:lnSpc>
              <a:spcBef>
                <a:spcPts val="100"/>
              </a:spcBef>
            </a:pPr>
            <a:r>
              <a:rPr sz="7200" spc="-55" dirty="0"/>
              <a:t>Need</a:t>
            </a:r>
            <a:r>
              <a:rPr sz="7200" spc="-420" dirty="0"/>
              <a:t> </a:t>
            </a:r>
            <a:r>
              <a:rPr sz="7200" spc="-75" dirty="0"/>
              <a:t>for</a:t>
            </a:r>
            <a:endParaRPr sz="7200"/>
          </a:p>
          <a:p>
            <a:pPr algn="ctr">
              <a:lnSpc>
                <a:spcPts val="8255"/>
              </a:lnSpc>
            </a:pPr>
            <a:r>
              <a:rPr sz="7200" spc="-130" dirty="0"/>
              <a:t>Welfare </a:t>
            </a:r>
            <a:r>
              <a:rPr sz="7200" spc="-5" dirty="0"/>
              <a:t>Schemes</a:t>
            </a:r>
            <a:r>
              <a:rPr sz="7200" spc="-740" dirty="0"/>
              <a:t> </a:t>
            </a:r>
            <a:r>
              <a:rPr sz="7200" spc="-60" dirty="0"/>
              <a:t>Regularization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2182032" y="4085889"/>
            <a:ext cx="161925" cy="1619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82032" y="4705014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82032" y="6562389"/>
            <a:ext cx="161925" cy="1619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82032" y="7800639"/>
            <a:ext cx="161925" cy="16192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551076" y="3781933"/>
            <a:ext cx="13945869" cy="49784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0"/>
              </a:spcBef>
              <a:tabLst>
                <a:tab pos="2423160" algn="l"/>
                <a:tab pos="4190365" algn="l"/>
                <a:tab pos="4912360" algn="l"/>
                <a:tab pos="6306185" algn="l"/>
                <a:tab pos="7600315" algn="l"/>
                <a:tab pos="9303385" algn="l"/>
                <a:tab pos="10528935" algn="l"/>
                <a:tab pos="12425045" algn="l"/>
                <a:tab pos="12951460" algn="l"/>
              </a:tabLst>
            </a:pP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Part of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money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alloted for welfare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schemes </a:t>
            </a:r>
            <a:r>
              <a:rPr sz="3500" b="1" spc="10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3500" b="1" spc="-30" dirty="0">
                <a:solidFill>
                  <a:srgbClr val="FFFFFF"/>
                </a:solidFill>
                <a:latin typeface="Noto Sans"/>
                <a:cs typeface="Noto Sans"/>
              </a:rPr>
              <a:t>being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misused  Economic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survey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of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india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2016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stated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that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around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1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lakh  crores </a:t>
            </a:r>
            <a:r>
              <a:rPr sz="3500" b="1" spc="10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unevenly distributed to financially stable population  in that year</a:t>
            </a:r>
            <a:r>
              <a:rPr sz="3500" b="1" spc="-2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alone.</a:t>
            </a:r>
            <a:endParaRPr sz="3500">
              <a:latin typeface="Noto Sans"/>
              <a:cs typeface="Noto Sans"/>
            </a:endParaRPr>
          </a:p>
          <a:p>
            <a:pPr marL="12700" marR="10795">
              <a:lnSpc>
                <a:spcPts val="4880"/>
              </a:lnSpc>
              <a:spcBef>
                <a:spcPts val="270"/>
              </a:spcBef>
              <a:tabLst>
                <a:tab pos="631190" algn="l"/>
                <a:tab pos="1266190" algn="l"/>
                <a:tab pos="3920490" algn="l"/>
                <a:tab pos="5039995" algn="l"/>
                <a:tab pos="5788025" algn="l"/>
                <a:tab pos="8462645" algn="l"/>
                <a:tab pos="9587865" algn="l"/>
                <a:tab pos="10402570" algn="l"/>
                <a:tab pos="12938125" algn="l"/>
              </a:tabLst>
            </a:pPr>
            <a:r>
              <a:rPr sz="3500" b="1" spc="-195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500" b="1" spc="10" dirty="0">
                <a:solidFill>
                  <a:srgbClr val="FFFFFF"/>
                </a:solidFill>
                <a:latin typeface="Noto Sans"/>
                <a:cs typeface="Noto Sans"/>
              </a:rPr>
              <a:t>t	is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happenin</a:t>
            </a:r>
            <a:r>
              <a:rPr sz="3500" b="1" spc="-220" dirty="0">
                <a:solidFill>
                  <a:srgbClr val="FFFFFF"/>
                </a:solidFill>
                <a:latin typeface="Noto Sans"/>
                <a:cs typeface="Noto Sans"/>
              </a:rPr>
              <a:t>g	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due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to	corruption	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and	by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producin</a:t>
            </a:r>
            <a:r>
              <a:rPr sz="3500" b="1" spc="-220" dirty="0">
                <a:solidFill>
                  <a:srgbClr val="FFFFFF"/>
                </a:solidFill>
                <a:latin typeface="Noto Sans"/>
                <a:cs typeface="Noto Sans"/>
              </a:rPr>
              <a:t>g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fake 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documents</a:t>
            </a:r>
            <a:r>
              <a:rPr sz="3500" b="1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5" dirty="0">
                <a:solidFill>
                  <a:srgbClr val="FFFFFF"/>
                </a:solidFill>
                <a:latin typeface="Noto Sans"/>
                <a:cs typeface="Noto Sans"/>
              </a:rPr>
              <a:t>.</a:t>
            </a:r>
            <a:endParaRPr sz="3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  <a:tabLst>
                <a:tab pos="2670810" algn="l"/>
                <a:tab pos="4291965" algn="l"/>
                <a:tab pos="6050915" algn="l"/>
                <a:tab pos="7037070" algn="l"/>
                <a:tab pos="8486775" algn="l"/>
                <a:tab pos="9721215" algn="l"/>
                <a:tab pos="12494260" algn="l"/>
                <a:tab pos="13213080" algn="l"/>
              </a:tabLst>
            </a:pP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Financially	stable	people	are	</a:t>
            </a:r>
            <a:r>
              <a:rPr sz="3500" b="1" spc="-30" dirty="0">
                <a:solidFill>
                  <a:srgbClr val="FFFFFF"/>
                </a:solidFill>
                <a:latin typeface="Noto Sans"/>
                <a:cs typeface="Noto Sans"/>
              </a:rPr>
              <a:t>using	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fake	certificates	to	</a:t>
            </a:r>
            <a:r>
              <a:rPr sz="3500" b="1" spc="-65" dirty="0">
                <a:solidFill>
                  <a:srgbClr val="FFFFFF"/>
                </a:solidFill>
                <a:latin typeface="Noto Sans"/>
                <a:cs typeface="Noto Sans"/>
              </a:rPr>
              <a:t>get</a:t>
            </a:r>
            <a:endParaRPr sz="3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subsidies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and </a:t>
            </a:r>
            <a:r>
              <a:rPr sz="3500" b="1" spc="-15" dirty="0">
                <a:solidFill>
                  <a:srgbClr val="FFFFFF"/>
                </a:solidFill>
                <a:latin typeface="Noto Sans"/>
                <a:cs typeface="Noto Sans"/>
              </a:rPr>
              <a:t>enjoying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many</a:t>
            </a:r>
            <a:r>
              <a:rPr sz="3500" b="1" spc="-5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benifits.</a:t>
            </a:r>
            <a:endParaRPr sz="35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53046" y="478814"/>
            <a:ext cx="14051915" cy="2122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8260"/>
              </a:lnSpc>
              <a:spcBef>
                <a:spcPts val="100"/>
              </a:spcBef>
            </a:pPr>
            <a:r>
              <a:rPr sz="7200" spc="-105" dirty="0"/>
              <a:t>What</a:t>
            </a:r>
            <a:r>
              <a:rPr sz="7200" spc="-420" dirty="0"/>
              <a:t> </a:t>
            </a:r>
            <a:r>
              <a:rPr sz="7200" spc="114" dirty="0"/>
              <a:t>is</a:t>
            </a:r>
            <a:endParaRPr sz="7200"/>
          </a:p>
          <a:p>
            <a:pPr algn="ctr">
              <a:lnSpc>
                <a:spcPts val="8255"/>
              </a:lnSpc>
            </a:pPr>
            <a:r>
              <a:rPr sz="7200" spc="-130" dirty="0"/>
              <a:t>Welfare </a:t>
            </a:r>
            <a:r>
              <a:rPr sz="7200" spc="-10" dirty="0"/>
              <a:t>schemes </a:t>
            </a:r>
            <a:r>
              <a:rPr sz="7200" spc="-60" dirty="0"/>
              <a:t>Regularization</a:t>
            </a:r>
            <a:r>
              <a:rPr sz="7200" spc="-1145" dirty="0"/>
              <a:t> </a:t>
            </a:r>
            <a:r>
              <a:rPr sz="7200" spc="270" dirty="0"/>
              <a:t>?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2239182" y="4108520"/>
            <a:ext cx="180975" cy="1809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39182" y="6927920"/>
            <a:ext cx="180975" cy="1809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51834" y="3768789"/>
            <a:ext cx="13847444" cy="4254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599"/>
              </a:lnSpc>
              <a:spcBef>
                <a:spcPts val="100"/>
              </a:spcBef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Welfare scheme </a:t>
            </a:r>
            <a:r>
              <a:rPr sz="4000" b="1" spc="-25" dirty="0">
                <a:solidFill>
                  <a:srgbClr val="FFFFFF"/>
                </a:solidFill>
                <a:latin typeface="Noto Sans"/>
                <a:cs typeface="Noto Sans"/>
              </a:rPr>
              <a:t>regularization 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is a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process which  verifies the user who 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4000" b="1" spc="-85" dirty="0">
                <a:solidFill>
                  <a:srgbClr val="FFFFFF"/>
                </a:solidFill>
                <a:latin typeface="Noto Sans"/>
                <a:cs typeface="Noto Sans"/>
              </a:rPr>
              <a:t>getting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benefited with the  subsidies. </a:t>
            </a:r>
            <a:r>
              <a:rPr sz="4000" b="1" spc="-120" dirty="0">
                <a:solidFill>
                  <a:srgbClr val="FFFFFF"/>
                </a:solidFill>
                <a:latin typeface="Noto Sans"/>
                <a:cs typeface="Noto Sans"/>
              </a:rPr>
              <a:t>It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involves </a:t>
            </a:r>
            <a:r>
              <a:rPr sz="4000" b="1" spc="-40" dirty="0">
                <a:solidFill>
                  <a:srgbClr val="FFFFFF"/>
                </a:solidFill>
                <a:latin typeface="Noto Sans"/>
                <a:cs typeface="Noto Sans"/>
              </a:rPr>
              <a:t>checking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weather he 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is 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financially stable or financially</a:t>
            </a:r>
            <a:r>
              <a:rPr sz="4000" b="1" spc="-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backward.</a:t>
            </a:r>
            <a:endParaRPr sz="4000">
              <a:latin typeface="Noto Sans"/>
              <a:cs typeface="Noto Sans"/>
            </a:endParaRPr>
          </a:p>
          <a:p>
            <a:pPr marL="12700" marR="6350" algn="just">
              <a:lnSpc>
                <a:spcPct val="115599"/>
              </a:lnSpc>
            </a:pPr>
            <a:r>
              <a:rPr sz="4000" b="1" spc="-120" dirty="0">
                <a:solidFill>
                  <a:srgbClr val="FFFFFF"/>
                </a:solidFill>
                <a:latin typeface="Noto Sans"/>
                <a:cs typeface="Noto Sans"/>
              </a:rPr>
              <a:t>It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does </a:t>
            </a:r>
            <a:r>
              <a:rPr sz="4000" b="1" spc="-50" dirty="0">
                <a:solidFill>
                  <a:srgbClr val="FFFFFF"/>
                </a:solidFill>
                <a:latin typeface="Noto Sans"/>
                <a:cs typeface="Noto Sans"/>
              </a:rPr>
              <a:t>things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like </a:t>
            </a:r>
            <a:r>
              <a:rPr sz="4000" b="1" spc="-50" dirty="0">
                <a:solidFill>
                  <a:srgbClr val="FFFFFF"/>
                </a:solidFill>
                <a:latin typeface="Noto Sans"/>
                <a:cs typeface="Noto Sans"/>
              </a:rPr>
              <a:t>adding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or </a:t>
            </a:r>
            <a:r>
              <a:rPr sz="4000" b="1" spc="-40" dirty="0">
                <a:solidFill>
                  <a:srgbClr val="FFFFFF"/>
                </a:solidFill>
                <a:latin typeface="Noto Sans"/>
                <a:cs typeface="Noto Sans"/>
              </a:rPr>
              <a:t>removing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the user from  the central beneficiaries</a:t>
            </a:r>
            <a:r>
              <a:rPr sz="4000" b="1" spc="-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list</a:t>
            </a:r>
            <a:endParaRPr sz="40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41144" y="775268"/>
            <a:ext cx="9362440" cy="2122805"/>
          </a:xfrm>
          <a:prstGeom prst="rect">
            <a:avLst/>
          </a:prstGeom>
        </p:spPr>
        <p:txBody>
          <a:bodyPr vert="horz" wrap="square" lIns="0" tIns="126364" rIns="0" bIns="0" rtlCol="0">
            <a:spAutoFit/>
          </a:bodyPr>
          <a:lstStyle/>
          <a:p>
            <a:pPr marL="12700" marR="5080" indent="208915">
              <a:lnSpc>
                <a:spcPts val="7880"/>
              </a:lnSpc>
              <a:spcBef>
                <a:spcPts val="994"/>
              </a:spcBef>
            </a:pPr>
            <a:r>
              <a:rPr sz="7200" spc="-95" dirty="0"/>
              <a:t>How </a:t>
            </a:r>
            <a:r>
              <a:rPr sz="7200" spc="-130" dirty="0"/>
              <a:t>Welfare</a:t>
            </a:r>
            <a:r>
              <a:rPr sz="7200" spc="-805" dirty="0"/>
              <a:t> </a:t>
            </a:r>
            <a:r>
              <a:rPr sz="7200" spc="-10" dirty="0"/>
              <a:t>schemes  </a:t>
            </a:r>
            <a:r>
              <a:rPr sz="7200" spc="-60" dirty="0"/>
              <a:t>Regularization</a:t>
            </a:r>
            <a:r>
              <a:rPr sz="7200" spc="-475" dirty="0"/>
              <a:t> </a:t>
            </a:r>
            <a:r>
              <a:rPr sz="7200" spc="30" dirty="0"/>
              <a:t>Works?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2239182" y="4108520"/>
            <a:ext cx="180975" cy="1809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239182" y="6223070"/>
            <a:ext cx="180975" cy="1809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51834" y="3768789"/>
            <a:ext cx="13848080" cy="2844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599"/>
              </a:lnSpc>
              <a:spcBef>
                <a:spcPts val="100"/>
              </a:spcBef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At the end of each year, all the users' total annual  expenditure 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calculated and users will be classified  into different</a:t>
            </a:r>
            <a:r>
              <a:rPr sz="4000" b="1" spc="-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30" dirty="0">
                <a:solidFill>
                  <a:srgbClr val="FFFFFF"/>
                </a:solidFill>
                <a:latin typeface="Noto Sans"/>
                <a:cs typeface="Noto Sans"/>
              </a:rPr>
              <a:t>categories.</a:t>
            </a:r>
            <a:endParaRPr sz="4000">
              <a:latin typeface="Noto Sans"/>
              <a:cs typeface="Noto Sans"/>
            </a:endParaRPr>
          </a:p>
          <a:p>
            <a:pPr marL="12700" algn="just">
              <a:lnSpc>
                <a:spcPct val="100000"/>
              </a:lnSpc>
              <a:spcBef>
                <a:spcPts val="750"/>
              </a:spcBef>
            </a:pPr>
            <a:r>
              <a:rPr sz="4000" b="1" spc="-120" dirty="0">
                <a:solidFill>
                  <a:srgbClr val="FFFFFF"/>
                </a:solidFill>
                <a:latin typeface="Noto Sans"/>
                <a:cs typeface="Noto Sans"/>
              </a:rPr>
              <a:t>If</a:t>
            </a:r>
            <a:r>
              <a:rPr sz="4000" b="1" spc="63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the</a:t>
            </a:r>
            <a:r>
              <a:rPr sz="4000" b="1" spc="52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cummulative</a:t>
            </a:r>
            <a:r>
              <a:rPr sz="4000" b="1" spc="515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bank</a:t>
            </a:r>
            <a:r>
              <a:rPr sz="4000" b="1" spc="52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balance</a:t>
            </a:r>
            <a:r>
              <a:rPr sz="4000" b="1" spc="515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(or)</a:t>
            </a:r>
            <a:r>
              <a:rPr sz="4000" b="1" spc="52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expenditure</a:t>
            </a:r>
            <a:endParaRPr sz="4000">
              <a:latin typeface="Noto Sans"/>
              <a:cs typeface="Noto San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479329" y="6588189"/>
            <a:ext cx="1433830" cy="1435100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850"/>
              </a:spcBef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the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n</a:t>
            </a:r>
            <a:endParaRPr sz="40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/her</a:t>
            </a:r>
            <a:endParaRPr sz="4000">
              <a:latin typeface="Noto Sans"/>
              <a:cs typeface="Noto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012736" y="6588189"/>
            <a:ext cx="4479290" cy="1435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608330">
              <a:lnSpc>
                <a:spcPct val="115599"/>
              </a:lnSpc>
              <a:spcBef>
                <a:spcPts val="100"/>
              </a:spcBef>
              <a:tabLst>
                <a:tab pos="1910714" algn="l"/>
                <a:tab pos="2209165" algn="l"/>
                <a:tab pos="3610610" algn="l"/>
              </a:tabLst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th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e		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softwar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e 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nam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e	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fro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m	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th</a:t>
            </a:r>
            <a:r>
              <a:rPr sz="4000" b="1" dirty="0">
                <a:solidFill>
                  <a:srgbClr val="FFFFFF"/>
                </a:solidFill>
                <a:latin typeface="Noto Sans"/>
                <a:cs typeface="Noto Sans"/>
              </a:rPr>
              <a:t>e</a:t>
            </a:r>
            <a:endParaRPr sz="4000">
              <a:latin typeface="Noto Sans"/>
              <a:cs typeface="Noto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651834" y="6588189"/>
            <a:ext cx="7393940" cy="2139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599"/>
              </a:lnSpc>
              <a:spcBef>
                <a:spcPts val="100"/>
              </a:spcBef>
            </a:pP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exceeds certain amount  automatically removes his  benificieries</a:t>
            </a:r>
            <a:r>
              <a:rPr sz="4000" b="1" spc="-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4000" b="1" spc="-5" dirty="0">
                <a:solidFill>
                  <a:srgbClr val="FFFFFF"/>
                </a:solidFill>
                <a:latin typeface="Noto Sans"/>
                <a:cs typeface="Noto Sans"/>
              </a:rPr>
              <a:t>list.</a:t>
            </a:r>
            <a:endParaRPr sz="40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A066C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994570" y="0"/>
            <a:ext cx="10293985" cy="10287000"/>
            <a:chOff x="7994570" y="0"/>
            <a:chExt cx="10293985" cy="10287000"/>
          </a:xfrm>
        </p:grpSpPr>
        <p:sp>
          <p:nvSpPr>
            <p:cNvPr id="4" name="object 4"/>
            <p:cNvSpPr/>
            <p:nvPr/>
          </p:nvSpPr>
          <p:spPr>
            <a:xfrm>
              <a:off x="16217789" y="6692462"/>
              <a:ext cx="2070735" cy="3594735"/>
            </a:xfrm>
            <a:custGeom>
              <a:avLst/>
              <a:gdLst/>
              <a:ahLst/>
              <a:cxnLst/>
              <a:rect l="l" t="t" r="r" b="b"/>
              <a:pathLst>
                <a:path w="2070734" h="3594734">
                  <a:moveTo>
                    <a:pt x="0" y="3594536"/>
                  </a:moveTo>
                  <a:lnTo>
                    <a:pt x="2070205" y="3594536"/>
                  </a:lnTo>
                  <a:lnTo>
                    <a:pt x="2070205" y="0"/>
                  </a:lnTo>
                  <a:lnTo>
                    <a:pt x="1909031" y="279069"/>
                  </a:lnTo>
                  <a:lnTo>
                    <a:pt x="1906047" y="279069"/>
                  </a:lnTo>
                  <a:lnTo>
                    <a:pt x="1148851" y="1595147"/>
                  </a:lnTo>
                  <a:lnTo>
                    <a:pt x="1149463" y="1595453"/>
                  </a:lnTo>
                  <a:lnTo>
                    <a:pt x="0" y="3594536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994570" y="0"/>
              <a:ext cx="10293985" cy="10287000"/>
            </a:xfrm>
            <a:custGeom>
              <a:avLst/>
              <a:gdLst/>
              <a:ahLst/>
              <a:cxnLst/>
              <a:rect l="l" t="t" r="r" b="b"/>
              <a:pathLst>
                <a:path w="10293985" h="10287000">
                  <a:moveTo>
                    <a:pt x="0" y="10286998"/>
                  </a:moveTo>
                  <a:lnTo>
                    <a:pt x="8211648" y="10286998"/>
                  </a:lnTo>
                  <a:lnTo>
                    <a:pt x="10128120" y="6971531"/>
                  </a:lnTo>
                  <a:lnTo>
                    <a:pt x="10129267" y="6971531"/>
                  </a:lnTo>
                  <a:lnTo>
                    <a:pt x="10293431" y="6687709"/>
                  </a:lnTo>
                  <a:lnTo>
                    <a:pt x="10293431" y="138905"/>
                  </a:lnTo>
                  <a:lnTo>
                    <a:pt x="10213088" y="0"/>
                  </a:lnTo>
                  <a:lnTo>
                    <a:pt x="5937485" y="0"/>
                  </a:lnTo>
                  <a:lnTo>
                    <a:pt x="4774885" y="2010238"/>
                  </a:lnTo>
                  <a:lnTo>
                    <a:pt x="4763898" y="2010238"/>
                  </a:lnTo>
                  <a:lnTo>
                    <a:pt x="1247856" y="8111536"/>
                  </a:lnTo>
                  <a:lnTo>
                    <a:pt x="1253517" y="8114826"/>
                  </a:lnTo>
                  <a:lnTo>
                    <a:pt x="0" y="10286998"/>
                  </a:lnTo>
                  <a:close/>
                </a:path>
                <a:path w="10293985" h="10287000">
                  <a:moveTo>
                    <a:pt x="4763898" y="2010238"/>
                  </a:moveTo>
                  <a:lnTo>
                    <a:pt x="4774885" y="2010238"/>
                  </a:lnTo>
                  <a:lnTo>
                    <a:pt x="4766852" y="2005112"/>
                  </a:lnTo>
                  <a:lnTo>
                    <a:pt x="4763898" y="2010238"/>
                  </a:lnTo>
                  <a:close/>
                </a:path>
              </a:pathLst>
            </a:custGeom>
            <a:solidFill>
              <a:srgbClr val="1736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44091" y="1028699"/>
              <a:ext cx="7258050" cy="2533650"/>
            </a:xfrm>
            <a:custGeom>
              <a:avLst/>
              <a:gdLst/>
              <a:ahLst/>
              <a:cxnLst/>
              <a:rect l="l" t="t" r="r" b="b"/>
              <a:pathLst>
                <a:path w="7258050" h="2533650">
                  <a:moveTo>
                    <a:pt x="6842450" y="2533646"/>
                  </a:moveTo>
                  <a:lnTo>
                    <a:pt x="415392" y="2533646"/>
                  </a:lnTo>
                  <a:lnTo>
                    <a:pt x="367046" y="2530844"/>
                  </a:lnTo>
                  <a:lnTo>
                    <a:pt x="320312" y="2522647"/>
                  </a:lnTo>
                  <a:lnTo>
                    <a:pt x="275506" y="2509371"/>
                  </a:lnTo>
                  <a:lnTo>
                    <a:pt x="232943" y="2491330"/>
                  </a:lnTo>
                  <a:lnTo>
                    <a:pt x="192938" y="2468840"/>
                  </a:lnTo>
                  <a:lnTo>
                    <a:pt x="155806" y="2442217"/>
                  </a:lnTo>
                  <a:lnTo>
                    <a:pt x="121862" y="2411774"/>
                  </a:lnTo>
                  <a:lnTo>
                    <a:pt x="91422" y="2377828"/>
                  </a:lnTo>
                  <a:lnTo>
                    <a:pt x="64800" y="2340693"/>
                  </a:lnTo>
                  <a:lnTo>
                    <a:pt x="42312" y="2300685"/>
                  </a:lnTo>
                  <a:lnTo>
                    <a:pt x="24273" y="2258118"/>
                  </a:lnTo>
                  <a:lnTo>
                    <a:pt x="10998" y="2213309"/>
                  </a:lnTo>
                  <a:lnTo>
                    <a:pt x="2802" y="2166571"/>
                  </a:lnTo>
                  <a:lnTo>
                    <a:pt x="0" y="2118221"/>
                  </a:lnTo>
                  <a:lnTo>
                    <a:pt x="0" y="415425"/>
                  </a:lnTo>
                  <a:lnTo>
                    <a:pt x="2802" y="367075"/>
                  </a:lnTo>
                  <a:lnTo>
                    <a:pt x="10998" y="320337"/>
                  </a:lnTo>
                  <a:lnTo>
                    <a:pt x="24273" y="275528"/>
                  </a:lnTo>
                  <a:lnTo>
                    <a:pt x="42312" y="232961"/>
                  </a:lnTo>
                  <a:lnTo>
                    <a:pt x="64800" y="192953"/>
                  </a:lnTo>
                  <a:lnTo>
                    <a:pt x="91422" y="155818"/>
                  </a:lnTo>
                  <a:lnTo>
                    <a:pt x="121862" y="121872"/>
                  </a:lnTo>
                  <a:lnTo>
                    <a:pt x="155806" y="91429"/>
                  </a:lnTo>
                  <a:lnTo>
                    <a:pt x="192938" y="64805"/>
                  </a:lnTo>
                  <a:lnTo>
                    <a:pt x="232943" y="42316"/>
                  </a:lnTo>
                  <a:lnTo>
                    <a:pt x="275506" y="24275"/>
                  </a:lnTo>
                  <a:lnTo>
                    <a:pt x="320312" y="10999"/>
                  </a:lnTo>
                  <a:lnTo>
                    <a:pt x="367046" y="2802"/>
                  </a:lnTo>
                  <a:lnTo>
                    <a:pt x="415392" y="0"/>
                  </a:lnTo>
                  <a:lnTo>
                    <a:pt x="6842450" y="0"/>
                  </a:lnTo>
                  <a:lnTo>
                    <a:pt x="6890796" y="2802"/>
                  </a:lnTo>
                  <a:lnTo>
                    <a:pt x="6937530" y="10999"/>
                  </a:lnTo>
                  <a:lnTo>
                    <a:pt x="6982336" y="24275"/>
                  </a:lnTo>
                  <a:lnTo>
                    <a:pt x="7024899" y="42316"/>
                  </a:lnTo>
                  <a:lnTo>
                    <a:pt x="7064905" y="64805"/>
                  </a:lnTo>
                  <a:lnTo>
                    <a:pt x="7102036" y="91429"/>
                  </a:lnTo>
                  <a:lnTo>
                    <a:pt x="7135980" y="121872"/>
                  </a:lnTo>
                  <a:lnTo>
                    <a:pt x="7166420" y="155818"/>
                  </a:lnTo>
                  <a:lnTo>
                    <a:pt x="7193042" y="192953"/>
                  </a:lnTo>
                  <a:lnTo>
                    <a:pt x="7215530" y="232961"/>
                  </a:lnTo>
                  <a:lnTo>
                    <a:pt x="7233569" y="275528"/>
                  </a:lnTo>
                  <a:lnTo>
                    <a:pt x="7246844" y="320337"/>
                  </a:lnTo>
                  <a:lnTo>
                    <a:pt x="7255041" y="367075"/>
                  </a:lnTo>
                  <a:lnTo>
                    <a:pt x="7257843" y="415425"/>
                  </a:lnTo>
                  <a:lnTo>
                    <a:pt x="7257843" y="2118221"/>
                  </a:lnTo>
                  <a:lnTo>
                    <a:pt x="7255041" y="2166571"/>
                  </a:lnTo>
                  <a:lnTo>
                    <a:pt x="7246844" y="2213309"/>
                  </a:lnTo>
                  <a:lnTo>
                    <a:pt x="7233569" y="2258118"/>
                  </a:lnTo>
                  <a:lnTo>
                    <a:pt x="7215530" y="2300685"/>
                  </a:lnTo>
                  <a:lnTo>
                    <a:pt x="7193042" y="2340693"/>
                  </a:lnTo>
                  <a:lnTo>
                    <a:pt x="7166420" y="2377828"/>
                  </a:lnTo>
                  <a:lnTo>
                    <a:pt x="7135980" y="2411774"/>
                  </a:lnTo>
                  <a:lnTo>
                    <a:pt x="7102036" y="2442217"/>
                  </a:lnTo>
                  <a:lnTo>
                    <a:pt x="7064905" y="2468840"/>
                  </a:lnTo>
                  <a:lnTo>
                    <a:pt x="7024899" y="2491330"/>
                  </a:lnTo>
                  <a:lnTo>
                    <a:pt x="6982336" y="2509371"/>
                  </a:lnTo>
                  <a:lnTo>
                    <a:pt x="6937530" y="2522647"/>
                  </a:lnTo>
                  <a:lnTo>
                    <a:pt x="6890796" y="2530844"/>
                  </a:lnTo>
                  <a:lnTo>
                    <a:pt x="6842450" y="25336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466630" y="1354878"/>
              <a:ext cx="1881213" cy="18813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11825609" y="1239926"/>
            <a:ext cx="3615690" cy="17456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99"/>
              </a:lnSpc>
              <a:spcBef>
                <a:spcPts val="100"/>
              </a:spcBef>
            </a:pPr>
            <a:r>
              <a:rPr sz="3200" spc="114" dirty="0">
                <a:solidFill>
                  <a:srgbClr val="1736B1"/>
                </a:solidFill>
                <a:latin typeface="Trebuchet MS"/>
                <a:cs typeface="Trebuchet MS"/>
              </a:rPr>
              <a:t>MAHENDRA</a:t>
            </a:r>
            <a:r>
              <a:rPr sz="3200" spc="-90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rgbClr val="1736B1"/>
                </a:solidFill>
                <a:latin typeface="Trebuchet MS"/>
                <a:cs typeface="Trebuchet MS"/>
              </a:rPr>
              <a:t>KUMAR  </a:t>
            </a:r>
            <a:r>
              <a:rPr sz="3200" spc="25" dirty="0">
                <a:solidFill>
                  <a:srgbClr val="1736B1"/>
                </a:solidFill>
                <a:latin typeface="Trebuchet MS"/>
                <a:cs typeface="Trebuchet MS"/>
              </a:rPr>
              <a:t>VELICHETI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2800" spc="-40" dirty="0">
                <a:latin typeface="Trebuchet MS"/>
                <a:cs typeface="Trebuchet MS"/>
              </a:rPr>
              <a:t>AP21110010193</a:t>
            </a:r>
            <a:endParaRPr sz="280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9144091" y="3876628"/>
            <a:ext cx="7258050" cy="2533650"/>
            <a:chOff x="9144091" y="3876628"/>
            <a:chExt cx="7258050" cy="2533650"/>
          </a:xfrm>
        </p:grpSpPr>
        <p:sp>
          <p:nvSpPr>
            <p:cNvPr id="10" name="object 10"/>
            <p:cNvSpPr/>
            <p:nvPr/>
          </p:nvSpPr>
          <p:spPr>
            <a:xfrm>
              <a:off x="9144091" y="3876628"/>
              <a:ext cx="7258050" cy="2533650"/>
            </a:xfrm>
            <a:custGeom>
              <a:avLst/>
              <a:gdLst/>
              <a:ahLst/>
              <a:cxnLst/>
              <a:rect l="l" t="t" r="r" b="b"/>
              <a:pathLst>
                <a:path w="7258050" h="2533650">
                  <a:moveTo>
                    <a:pt x="6842450" y="2533646"/>
                  </a:moveTo>
                  <a:lnTo>
                    <a:pt x="415392" y="2533646"/>
                  </a:lnTo>
                  <a:lnTo>
                    <a:pt x="367046" y="2530844"/>
                  </a:lnTo>
                  <a:lnTo>
                    <a:pt x="320312" y="2522647"/>
                  </a:lnTo>
                  <a:lnTo>
                    <a:pt x="275506" y="2509371"/>
                  </a:lnTo>
                  <a:lnTo>
                    <a:pt x="232943" y="2491330"/>
                  </a:lnTo>
                  <a:lnTo>
                    <a:pt x="192938" y="2468840"/>
                  </a:lnTo>
                  <a:lnTo>
                    <a:pt x="155806" y="2442217"/>
                  </a:lnTo>
                  <a:lnTo>
                    <a:pt x="121862" y="2411774"/>
                  </a:lnTo>
                  <a:lnTo>
                    <a:pt x="91422" y="2377828"/>
                  </a:lnTo>
                  <a:lnTo>
                    <a:pt x="64800" y="2340693"/>
                  </a:lnTo>
                  <a:lnTo>
                    <a:pt x="42312" y="2300685"/>
                  </a:lnTo>
                  <a:lnTo>
                    <a:pt x="24273" y="2258118"/>
                  </a:lnTo>
                  <a:lnTo>
                    <a:pt x="10998" y="2213309"/>
                  </a:lnTo>
                  <a:lnTo>
                    <a:pt x="2802" y="2166571"/>
                  </a:lnTo>
                  <a:lnTo>
                    <a:pt x="0" y="2118221"/>
                  </a:lnTo>
                  <a:lnTo>
                    <a:pt x="0" y="415425"/>
                  </a:lnTo>
                  <a:lnTo>
                    <a:pt x="2802" y="367075"/>
                  </a:lnTo>
                  <a:lnTo>
                    <a:pt x="10998" y="320337"/>
                  </a:lnTo>
                  <a:lnTo>
                    <a:pt x="24273" y="275528"/>
                  </a:lnTo>
                  <a:lnTo>
                    <a:pt x="42312" y="232961"/>
                  </a:lnTo>
                  <a:lnTo>
                    <a:pt x="64800" y="192953"/>
                  </a:lnTo>
                  <a:lnTo>
                    <a:pt x="91422" y="155818"/>
                  </a:lnTo>
                  <a:lnTo>
                    <a:pt x="121862" y="121872"/>
                  </a:lnTo>
                  <a:lnTo>
                    <a:pt x="155806" y="91429"/>
                  </a:lnTo>
                  <a:lnTo>
                    <a:pt x="192938" y="64805"/>
                  </a:lnTo>
                  <a:lnTo>
                    <a:pt x="232943" y="42316"/>
                  </a:lnTo>
                  <a:lnTo>
                    <a:pt x="275506" y="24275"/>
                  </a:lnTo>
                  <a:lnTo>
                    <a:pt x="320312" y="10999"/>
                  </a:lnTo>
                  <a:lnTo>
                    <a:pt x="367046" y="2802"/>
                  </a:lnTo>
                  <a:lnTo>
                    <a:pt x="415392" y="0"/>
                  </a:lnTo>
                  <a:lnTo>
                    <a:pt x="6842450" y="0"/>
                  </a:lnTo>
                  <a:lnTo>
                    <a:pt x="6890796" y="2802"/>
                  </a:lnTo>
                  <a:lnTo>
                    <a:pt x="6937530" y="10999"/>
                  </a:lnTo>
                  <a:lnTo>
                    <a:pt x="6982336" y="24275"/>
                  </a:lnTo>
                  <a:lnTo>
                    <a:pt x="7024899" y="42316"/>
                  </a:lnTo>
                  <a:lnTo>
                    <a:pt x="7064905" y="64805"/>
                  </a:lnTo>
                  <a:lnTo>
                    <a:pt x="7102036" y="91429"/>
                  </a:lnTo>
                  <a:lnTo>
                    <a:pt x="7135980" y="121872"/>
                  </a:lnTo>
                  <a:lnTo>
                    <a:pt x="7166420" y="155818"/>
                  </a:lnTo>
                  <a:lnTo>
                    <a:pt x="7193042" y="192953"/>
                  </a:lnTo>
                  <a:lnTo>
                    <a:pt x="7215530" y="232961"/>
                  </a:lnTo>
                  <a:lnTo>
                    <a:pt x="7233569" y="275528"/>
                  </a:lnTo>
                  <a:lnTo>
                    <a:pt x="7246844" y="320337"/>
                  </a:lnTo>
                  <a:lnTo>
                    <a:pt x="7255041" y="367075"/>
                  </a:lnTo>
                  <a:lnTo>
                    <a:pt x="7257843" y="415425"/>
                  </a:lnTo>
                  <a:lnTo>
                    <a:pt x="7257843" y="2118221"/>
                  </a:lnTo>
                  <a:lnTo>
                    <a:pt x="7255041" y="2166571"/>
                  </a:lnTo>
                  <a:lnTo>
                    <a:pt x="7246844" y="2213309"/>
                  </a:lnTo>
                  <a:lnTo>
                    <a:pt x="7233569" y="2258118"/>
                  </a:lnTo>
                  <a:lnTo>
                    <a:pt x="7215530" y="2300685"/>
                  </a:lnTo>
                  <a:lnTo>
                    <a:pt x="7193042" y="2340693"/>
                  </a:lnTo>
                  <a:lnTo>
                    <a:pt x="7166420" y="2377828"/>
                  </a:lnTo>
                  <a:lnTo>
                    <a:pt x="7135980" y="2411774"/>
                  </a:lnTo>
                  <a:lnTo>
                    <a:pt x="7102036" y="2442217"/>
                  </a:lnTo>
                  <a:lnTo>
                    <a:pt x="7064905" y="2468840"/>
                  </a:lnTo>
                  <a:lnTo>
                    <a:pt x="7024899" y="2491330"/>
                  </a:lnTo>
                  <a:lnTo>
                    <a:pt x="6982336" y="2509371"/>
                  </a:lnTo>
                  <a:lnTo>
                    <a:pt x="6937530" y="2522647"/>
                  </a:lnTo>
                  <a:lnTo>
                    <a:pt x="6890796" y="2530844"/>
                  </a:lnTo>
                  <a:lnTo>
                    <a:pt x="6842450" y="25336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9466630" y="4202807"/>
              <a:ext cx="1881213" cy="188138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1825609" y="4110717"/>
            <a:ext cx="2435860" cy="172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" marR="215265">
              <a:lnSpc>
                <a:spcPct val="115199"/>
              </a:lnSpc>
              <a:spcBef>
                <a:spcPts val="100"/>
              </a:spcBef>
            </a:pPr>
            <a:r>
              <a:rPr sz="3200" spc="85" dirty="0">
                <a:solidFill>
                  <a:srgbClr val="1736B1"/>
                </a:solidFill>
                <a:latin typeface="Trebuchet MS"/>
                <a:cs typeface="Trebuchet MS"/>
              </a:rPr>
              <a:t>ADI</a:t>
            </a:r>
            <a:r>
              <a:rPr sz="3200" spc="-105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200" spc="114" dirty="0">
                <a:solidFill>
                  <a:srgbClr val="1736B1"/>
                </a:solidFill>
                <a:latin typeface="Trebuchet MS"/>
                <a:cs typeface="Trebuchet MS"/>
              </a:rPr>
              <a:t>VISHNU  </a:t>
            </a:r>
            <a:r>
              <a:rPr sz="3200" spc="25" dirty="0">
                <a:solidFill>
                  <a:srgbClr val="1736B1"/>
                </a:solidFill>
                <a:latin typeface="Trebuchet MS"/>
                <a:cs typeface="Trebuchet MS"/>
              </a:rPr>
              <a:t>AVULA</a:t>
            </a:r>
            <a:endParaRPr sz="32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sz="2800" spc="5" dirty="0">
                <a:latin typeface="Trebuchet MS"/>
                <a:cs typeface="Trebuchet MS"/>
              </a:rPr>
              <a:t>A</a:t>
            </a:r>
            <a:r>
              <a:rPr sz="2800" spc="120" dirty="0">
                <a:latin typeface="Trebuchet MS"/>
                <a:cs typeface="Trebuchet MS"/>
              </a:rPr>
              <a:t>P</a:t>
            </a:r>
            <a:r>
              <a:rPr sz="2800" spc="-30" dirty="0">
                <a:latin typeface="Trebuchet MS"/>
                <a:cs typeface="Trebuchet MS"/>
              </a:rPr>
              <a:t>2</a:t>
            </a:r>
            <a:r>
              <a:rPr sz="2800" spc="-204" dirty="0">
                <a:latin typeface="Trebuchet MS"/>
                <a:cs typeface="Trebuchet MS"/>
              </a:rPr>
              <a:t>111</a:t>
            </a:r>
            <a:r>
              <a:rPr sz="2800" spc="145" dirty="0">
                <a:latin typeface="Trebuchet MS"/>
                <a:cs typeface="Trebuchet MS"/>
              </a:rPr>
              <a:t>00</a:t>
            </a:r>
            <a:r>
              <a:rPr sz="2800" spc="-204" dirty="0">
                <a:latin typeface="Trebuchet MS"/>
                <a:cs typeface="Trebuchet MS"/>
              </a:rPr>
              <a:t>1</a:t>
            </a:r>
            <a:r>
              <a:rPr sz="2800" spc="145" dirty="0">
                <a:latin typeface="Trebuchet MS"/>
                <a:cs typeface="Trebuchet MS"/>
              </a:rPr>
              <a:t>0</a:t>
            </a:r>
            <a:r>
              <a:rPr sz="2800" spc="-204" dirty="0">
                <a:latin typeface="Trebuchet MS"/>
                <a:cs typeface="Trebuchet MS"/>
              </a:rPr>
              <a:t>1</a:t>
            </a:r>
            <a:r>
              <a:rPr sz="2800" spc="125" dirty="0">
                <a:latin typeface="Trebuchet MS"/>
                <a:cs typeface="Trebuchet MS"/>
              </a:rPr>
              <a:t>8</a:t>
            </a:r>
            <a:r>
              <a:rPr sz="2800" spc="-1475" dirty="0">
                <a:latin typeface="Trebuchet MS"/>
                <a:cs typeface="Trebuchet MS"/>
              </a:rPr>
              <a:t>6</a:t>
            </a:r>
            <a:r>
              <a:rPr sz="2800" spc="-75" dirty="0">
                <a:latin typeface="Trebuchet MS"/>
                <a:cs typeface="Trebuchet MS"/>
              </a:rPr>
              <a:t>3</a:t>
            </a:r>
            <a:endParaRPr sz="2800">
              <a:latin typeface="Trebuchet MS"/>
              <a:cs typeface="Trebuchet MS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9144091" y="6724558"/>
            <a:ext cx="7258050" cy="2533650"/>
            <a:chOff x="9144091" y="6724558"/>
            <a:chExt cx="7258050" cy="2533650"/>
          </a:xfrm>
        </p:grpSpPr>
        <p:sp>
          <p:nvSpPr>
            <p:cNvPr id="14" name="object 14"/>
            <p:cNvSpPr/>
            <p:nvPr/>
          </p:nvSpPr>
          <p:spPr>
            <a:xfrm>
              <a:off x="9144091" y="6724558"/>
              <a:ext cx="7258050" cy="2533650"/>
            </a:xfrm>
            <a:custGeom>
              <a:avLst/>
              <a:gdLst/>
              <a:ahLst/>
              <a:cxnLst/>
              <a:rect l="l" t="t" r="r" b="b"/>
              <a:pathLst>
                <a:path w="7258050" h="2533650">
                  <a:moveTo>
                    <a:pt x="6842450" y="2533646"/>
                  </a:moveTo>
                  <a:lnTo>
                    <a:pt x="415392" y="2533646"/>
                  </a:lnTo>
                  <a:lnTo>
                    <a:pt x="367046" y="2530844"/>
                  </a:lnTo>
                  <a:lnTo>
                    <a:pt x="320312" y="2522647"/>
                  </a:lnTo>
                  <a:lnTo>
                    <a:pt x="275506" y="2509371"/>
                  </a:lnTo>
                  <a:lnTo>
                    <a:pt x="232943" y="2491330"/>
                  </a:lnTo>
                  <a:lnTo>
                    <a:pt x="192938" y="2468840"/>
                  </a:lnTo>
                  <a:lnTo>
                    <a:pt x="155806" y="2442217"/>
                  </a:lnTo>
                  <a:lnTo>
                    <a:pt x="121862" y="2411774"/>
                  </a:lnTo>
                  <a:lnTo>
                    <a:pt x="91422" y="2377828"/>
                  </a:lnTo>
                  <a:lnTo>
                    <a:pt x="64800" y="2340693"/>
                  </a:lnTo>
                  <a:lnTo>
                    <a:pt x="42312" y="2300685"/>
                  </a:lnTo>
                  <a:lnTo>
                    <a:pt x="24273" y="2258118"/>
                  </a:lnTo>
                  <a:lnTo>
                    <a:pt x="10998" y="2213309"/>
                  </a:lnTo>
                  <a:lnTo>
                    <a:pt x="2802" y="2166571"/>
                  </a:lnTo>
                  <a:lnTo>
                    <a:pt x="0" y="2118221"/>
                  </a:lnTo>
                  <a:lnTo>
                    <a:pt x="0" y="415425"/>
                  </a:lnTo>
                  <a:lnTo>
                    <a:pt x="2802" y="367075"/>
                  </a:lnTo>
                  <a:lnTo>
                    <a:pt x="10998" y="320337"/>
                  </a:lnTo>
                  <a:lnTo>
                    <a:pt x="24273" y="275528"/>
                  </a:lnTo>
                  <a:lnTo>
                    <a:pt x="42312" y="232961"/>
                  </a:lnTo>
                  <a:lnTo>
                    <a:pt x="64800" y="192953"/>
                  </a:lnTo>
                  <a:lnTo>
                    <a:pt x="91422" y="155818"/>
                  </a:lnTo>
                  <a:lnTo>
                    <a:pt x="121862" y="121872"/>
                  </a:lnTo>
                  <a:lnTo>
                    <a:pt x="155806" y="91429"/>
                  </a:lnTo>
                  <a:lnTo>
                    <a:pt x="192938" y="64805"/>
                  </a:lnTo>
                  <a:lnTo>
                    <a:pt x="232943" y="42316"/>
                  </a:lnTo>
                  <a:lnTo>
                    <a:pt x="275506" y="24275"/>
                  </a:lnTo>
                  <a:lnTo>
                    <a:pt x="320312" y="10999"/>
                  </a:lnTo>
                  <a:lnTo>
                    <a:pt x="367046" y="2802"/>
                  </a:lnTo>
                  <a:lnTo>
                    <a:pt x="415392" y="0"/>
                  </a:lnTo>
                  <a:lnTo>
                    <a:pt x="6842450" y="0"/>
                  </a:lnTo>
                  <a:lnTo>
                    <a:pt x="6890796" y="2802"/>
                  </a:lnTo>
                  <a:lnTo>
                    <a:pt x="6937530" y="10999"/>
                  </a:lnTo>
                  <a:lnTo>
                    <a:pt x="6982336" y="24275"/>
                  </a:lnTo>
                  <a:lnTo>
                    <a:pt x="7024899" y="42316"/>
                  </a:lnTo>
                  <a:lnTo>
                    <a:pt x="7064905" y="64805"/>
                  </a:lnTo>
                  <a:lnTo>
                    <a:pt x="7102036" y="91429"/>
                  </a:lnTo>
                  <a:lnTo>
                    <a:pt x="7135980" y="121872"/>
                  </a:lnTo>
                  <a:lnTo>
                    <a:pt x="7166420" y="155818"/>
                  </a:lnTo>
                  <a:lnTo>
                    <a:pt x="7193042" y="192953"/>
                  </a:lnTo>
                  <a:lnTo>
                    <a:pt x="7215530" y="232961"/>
                  </a:lnTo>
                  <a:lnTo>
                    <a:pt x="7233569" y="275528"/>
                  </a:lnTo>
                  <a:lnTo>
                    <a:pt x="7246844" y="320337"/>
                  </a:lnTo>
                  <a:lnTo>
                    <a:pt x="7255041" y="367075"/>
                  </a:lnTo>
                  <a:lnTo>
                    <a:pt x="7257843" y="415425"/>
                  </a:lnTo>
                  <a:lnTo>
                    <a:pt x="7257843" y="2118221"/>
                  </a:lnTo>
                  <a:lnTo>
                    <a:pt x="7255041" y="2166571"/>
                  </a:lnTo>
                  <a:lnTo>
                    <a:pt x="7246844" y="2213309"/>
                  </a:lnTo>
                  <a:lnTo>
                    <a:pt x="7233569" y="2258118"/>
                  </a:lnTo>
                  <a:lnTo>
                    <a:pt x="7215530" y="2300685"/>
                  </a:lnTo>
                  <a:lnTo>
                    <a:pt x="7193042" y="2340693"/>
                  </a:lnTo>
                  <a:lnTo>
                    <a:pt x="7166420" y="2377828"/>
                  </a:lnTo>
                  <a:lnTo>
                    <a:pt x="7135980" y="2411774"/>
                  </a:lnTo>
                  <a:lnTo>
                    <a:pt x="7102036" y="2442217"/>
                  </a:lnTo>
                  <a:lnTo>
                    <a:pt x="7064905" y="2468840"/>
                  </a:lnTo>
                  <a:lnTo>
                    <a:pt x="7024899" y="2491330"/>
                  </a:lnTo>
                  <a:lnTo>
                    <a:pt x="6982336" y="2509371"/>
                  </a:lnTo>
                  <a:lnTo>
                    <a:pt x="6937530" y="2522647"/>
                  </a:lnTo>
                  <a:lnTo>
                    <a:pt x="6890796" y="2530844"/>
                  </a:lnTo>
                  <a:lnTo>
                    <a:pt x="6842450" y="25336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466630" y="7050737"/>
              <a:ext cx="1881213" cy="1881383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1797019" y="7076635"/>
            <a:ext cx="2465070" cy="1636395"/>
          </a:xfrm>
          <a:prstGeom prst="rect">
            <a:avLst/>
          </a:prstGeom>
        </p:spPr>
        <p:txBody>
          <a:bodyPr vert="horz" wrap="square" lIns="0" tIns="20320" rIns="0" bIns="0" rtlCol="0">
            <a:spAutoFit/>
          </a:bodyPr>
          <a:lstStyle/>
          <a:p>
            <a:pPr marL="12700" marR="5080">
              <a:lnSpc>
                <a:spcPct val="113700"/>
              </a:lnSpc>
              <a:spcBef>
                <a:spcPts val="160"/>
              </a:spcBef>
            </a:pPr>
            <a:r>
              <a:rPr sz="3200" spc="15" dirty="0">
                <a:solidFill>
                  <a:srgbClr val="1736B1"/>
                </a:solidFill>
                <a:latin typeface="Trebuchet MS"/>
                <a:cs typeface="Trebuchet MS"/>
              </a:rPr>
              <a:t>CHIRANJEEVI  </a:t>
            </a:r>
            <a:r>
              <a:rPr sz="3200" dirty="0">
                <a:solidFill>
                  <a:srgbClr val="1736B1"/>
                </a:solidFill>
                <a:latin typeface="Trebuchet MS"/>
                <a:cs typeface="Trebuchet MS"/>
              </a:rPr>
              <a:t>THOTA  </a:t>
            </a:r>
            <a:r>
              <a:rPr sz="2800" spc="-35" dirty="0">
                <a:latin typeface="Trebuchet MS"/>
                <a:cs typeface="Trebuchet MS"/>
              </a:rPr>
              <a:t>AP21110010158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16000" y="5559242"/>
            <a:ext cx="43732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20" dirty="0">
                <a:solidFill>
                  <a:srgbClr val="FFFFFF"/>
                </a:solidFill>
                <a:latin typeface="Trebuchet MS"/>
                <a:cs typeface="Trebuchet MS"/>
              </a:rPr>
              <a:t>TEAM</a:t>
            </a:r>
            <a:r>
              <a:rPr sz="48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spc="195" dirty="0">
                <a:solidFill>
                  <a:srgbClr val="FFFFFF"/>
                </a:solidFill>
                <a:latin typeface="Trebuchet MS"/>
                <a:cs typeface="Trebuchet MS"/>
              </a:rPr>
              <a:t>MEMBERS</a:t>
            </a:r>
            <a:endParaRPr sz="48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1016000" y="3914502"/>
            <a:ext cx="574611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260" dirty="0"/>
              <a:t>GEEK</a:t>
            </a:r>
            <a:r>
              <a:rPr sz="8000" spc="-755" dirty="0"/>
              <a:t> </a:t>
            </a:r>
            <a:r>
              <a:rPr sz="8000" spc="-100" dirty="0"/>
              <a:t>SQUAD</a:t>
            </a:r>
            <a:endParaRPr sz="8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0755" y="956969"/>
            <a:ext cx="13393419" cy="2122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215265" algn="ctr">
              <a:lnSpc>
                <a:spcPts val="8260"/>
              </a:lnSpc>
              <a:spcBef>
                <a:spcPts val="100"/>
              </a:spcBef>
            </a:pPr>
            <a:r>
              <a:rPr sz="7200" spc="-35" dirty="0"/>
              <a:t>Benifits</a:t>
            </a:r>
            <a:r>
              <a:rPr sz="7200" spc="-420" dirty="0"/>
              <a:t> </a:t>
            </a:r>
            <a:r>
              <a:rPr sz="7200" spc="-5" dirty="0"/>
              <a:t>of</a:t>
            </a:r>
            <a:endParaRPr sz="7200"/>
          </a:p>
          <a:p>
            <a:pPr algn="ctr">
              <a:lnSpc>
                <a:spcPts val="8255"/>
              </a:lnSpc>
            </a:pPr>
            <a:r>
              <a:rPr sz="7200" spc="-130" dirty="0"/>
              <a:t>Welfare </a:t>
            </a:r>
            <a:r>
              <a:rPr sz="7200" spc="-10" dirty="0"/>
              <a:t>schemes</a:t>
            </a:r>
            <a:r>
              <a:rPr sz="7200" spc="-745" dirty="0"/>
              <a:t> </a:t>
            </a:r>
            <a:r>
              <a:rPr sz="7200" spc="-60" dirty="0"/>
              <a:t>Regularization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3402573" y="3326755"/>
            <a:ext cx="163487" cy="1634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402573" y="5236981"/>
            <a:ext cx="163487" cy="16348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402573" y="7783951"/>
            <a:ext cx="163487" cy="16348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pc="-100" dirty="0"/>
              <a:t>It </a:t>
            </a:r>
            <a:r>
              <a:rPr spc="5" dirty="0"/>
              <a:t>is </a:t>
            </a:r>
            <a:r>
              <a:rPr dirty="0"/>
              <a:t>estimated that approximately 8 Crore people </a:t>
            </a:r>
            <a:r>
              <a:rPr spc="5" dirty="0"/>
              <a:t>who  </a:t>
            </a:r>
            <a:r>
              <a:rPr dirty="0"/>
              <a:t>are </a:t>
            </a:r>
            <a:r>
              <a:rPr spc="-20" dirty="0"/>
              <a:t>benifitting </a:t>
            </a:r>
            <a:r>
              <a:rPr dirty="0"/>
              <a:t>from faulty methods can </a:t>
            </a:r>
            <a:r>
              <a:rPr spc="5" dirty="0"/>
              <a:t>be </a:t>
            </a:r>
            <a:r>
              <a:rPr dirty="0"/>
              <a:t>identified  if </a:t>
            </a:r>
            <a:r>
              <a:rPr spc="-40" dirty="0"/>
              <a:t>India </a:t>
            </a:r>
            <a:r>
              <a:rPr dirty="0"/>
              <a:t>converts it's payments to </a:t>
            </a:r>
            <a:r>
              <a:rPr spc="-35" dirty="0"/>
              <a:t>Digital</a:t>
            </a:r>
            <a:r>
              <a:rPr spc="45" dirty="0"/>
              <a:t> </a:t>
            </a:r>
            <a:r>
              <a:rPr spc="5" dirty="0"/>
              <a:t>mode</a:t>
            </a:r>
          </a:p>
          <a:p>
            <a:pPr marL="12700" marR="5715" algn="just">
              <a:lnSpc>
                <a:spcPts val="5010"/>
              </a:lnSpc>
              <a:spcBef>
                <a:spcPts val="285"/>
              </a:spcBef>
            </a:pPr>
            <a:r>
              <a:rPr dirty="0"/>
              <a:t>About 1 Lakh Crore Rupees can </a:t>
            </a:r>
            <a:r>
              <a:rPr spc="5" dirty="0"/>
              <a:t>be </a:t>
            </a:r>
            <a:r>
              <a:rPr dirty="0"/>
              <a:t>saved </a:t>
            </a:r>
            <a:r>
              <a:rPr spc="-45" dirty="0"/>
              <a:t>using </a:t>
            </a:r>
            <a:r>
              <a:rPr dirty="0"/>
              <a:t>this  method </a:t>
            </a:r>
            <a:r>
              <a:rPr spc="5" dirty="0"/>
              <a:t>and </a:t>
            </a:r>
            <a:r>
              <a:rPr dirty="0"/>
              <a:t>that </a:t>
            </a:r>
            <a:r>
              <a:rPr spc="5" dirty="0"/>
              <a:t>money </a:t>
            </a:r>
            <a:r>
              <a:rPr dirty="0"/>
              <a:t>can </a:t>
            </a:r>
            <a:r>
              <a:rPr spc="5" dirty="0"/>
              <a:t>be </a:t>
            </a:r>
            <a:r>
              <a:rPr dirty="0"/>
              <a:t>used for </a:t>
            </a:r>
            <a:r>
              <a:rPr spc="5" dirty="0"/>
              <a:t>many  </a:t>
            </a:r>
            <a:r>
              <a:rPr dirty="0"/>
              <a:t>purposes like development of </a:t>
            </a:r>
            <a:r>
              <a:rPr spc="5" dirty="0"/>
              <a:t>nation, </a:t>
            </a:r>
            <a:r>
              <a:rPr spc="-35" dirty="0"/>
              <a:t>helping  </a:t>
            </a:r>
            <a:r>
              <a:rPr dirty="0"/>
              <a:t>individuals </a:t>
            </a:r>
            <a:r>
              <a:rPr spc="5" dirty="0"/>
              <a:t>in </a:t>
            </a:r>
            <a:r>
              <a:rPr dirty="0"/>
              <a:t>skill</a:t>
            </a:r>
            <a:r>
              <a:rPr spc="-5" dirty="0"/>
              <a:t> </a:t>
            </a:r>
            <a:r>
              <a:rPr dirty="0"/>
              <a:t>development.</a:t>
            </a:r>
          </a:p>
          <a:p>
            <a:pPr marL="12700" marR="5715" algn="just">
              <a:lnSpc>
                <a:spcPts val="5010"/>
              </a:lnSpc>
              <a:spcBef>
                <a:spcPts val="15"/>
              </a:spcBef>
            </a:pPr>
            <a:r>
              <a:rPr spc="-100" dirty="0"/>
              <a:t>It </a:t>
            </a:r>
            <a:r>
              <a:rPr dirty="0"/>
              <a:t>helps people to </a:t>
            </a:r>
            <a:r>
              <a:rPr spc="5" dirty="0"/>
              <a:t>move away </a:t>
            </a:r>
            <a:r>
              <a:rPr dirty="0"/>
              <a:t>from poverty to  productivity.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F0F0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674936" y="469391"/>
            <a:ext cx="4933949" cy="49339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62361" y="5492376"/>
            <a:ext cx="8963660" cy="3721735"/>
          </a:xfrm>
          <a:prstGeom prst="rect">
            <a:avLst/>
          </a:prstGeom>
        </p:spPr>
        <p:txBody>
          <a:bodyPr vert="horz" wrap="square" lIns="0" tIns="403225" rIns="0" bIns="0" rtlCol="0">
            <a:spAutoFit/>
          </a:bodyPr>
          <a:lstStyle/>
          <a:p>
            <a:pPr marL="12065" marR="5080" algn="ctr">
              <a:lnSpc>
                <a:spcPct val="79500"/>
              </a:lnSpc>
              <a:spcBef>
                <a:spcPts val="3175"/>
              </a:spcBef>
            </a:pPr>
            <a:r>
              <a:rPr sz="12500" spc="3625" dirty="0">
                <a:latin typeface="Arial"/>
                <a:cs typeface="Arial"/>
              </a:rPr>
              <a:t>T</a:t>
            </a:r>
            <a:r>
              <a:rPr sz="12500" spc="4880" dirty="0">
                <a:latin typeface="Arial"/>
                <a:cs typeface="Arial"/>
              </a:rPr>
              <a:t>H</a:t>
            </a:r>
            <a:r>
              <a:rPr sz="12500" spc="5765" dirty="0">
                <a:latin typeface="Arial"/>
                <a:cs typeface="Arial"/>
              </a:rPr>
              <a:t>A</a:t>
            </a:r>
            <a:r>
              <a:rPr sz="12500" spc="5915" dirty="0">
                <a:latin typeface="Arial"/>
                <a:cs typeface="Arial"/>
              </a:rPr>
              <a:t>N</a:t>
            </a:r>
            <a:r>
              <a:rPr sz="12500" spc="4445" dirty="0">
                <a:latin typeface="Arial"/>
                <a:cs typeface="Arial"/>
              </a:rPr>
              <a:t>K </a:t>
            </a:r>
            <a:r>
              <a:rPr sz="12500" spc="2470" dirty="0">
                <a:latin typeface="Arial"/>
                <a:cs typeface="Arial"/>
              </a:rPr>
              <a:t> </a:t>
            </a:r>
            <a:r>
              <a:rPr sz="12500" spc="2885" dirty="0">
                <a:latin typeface="Arial"/>
                <a:cs typeface="Arial"/>
              </a:rPr>
              <a:t>YOU!</a:t>
            </a:r>
            <a:endParaRPr sz="12500">
              <a:latin typeface="Arial"/>
              <a:cs typeface="Arial"/>
            </a:endParaRPr>
          </a:p>
          <a:p>
            <a:pPr algn="ctr">
              <a:lnSpc>
                <a:spcPts val="2175"/>
              </a:lnSpc>
            </a:pPr>
            <a:r>
              <a:rPr sz="2500" spc="145" dirty="0">
                <a:solidFill>
                  <a:srgbClr val="FF4077"/>
                </a:solidFill>
              </a:rPr>
              <a:t>Have</a:t>
            </a:r>
            <a:r>
              <a:rPr sz="2500" spc="-210" dirty="0">
                <a:solidFill>
                  <a:srgbClr val="FF4077"/>
                </a:solidFill>
              </a:rPr>
              <a:t> </a:t>
            </a:r>
            <a:r>
              <a:rPr sz="2500" spc="254" dirty="0">
                <a:solidFill>
                  <a:srgbClr val="FF4077"/>
                </a:solidFill>
              </a:rPr>
              <a:t>a</a:t>
            </a:r>
            <a:r>
              <a:rPr sz="2500" spc="-204" dirty="0">
                <a:solidFill>
                  <a:srgbClr val="FF4077"/>
                </a:solidFill>
              </a:rPr>
              <a:t> </a:t>
            </a:r>
            <a:r>
              <a:rPr sz="2500" spc="200" dirty="0">
                <a:solidFill>
                  <a:srgbClr val="FF4077"/>
                </a:solidFill>
              </a:rPr>
              <a:t>great</a:t>
            </a:r>
            <a:r>
              <a:rPr sz="2500" spc="-204" dirty="0">
                <a:solidFill>
                  <a:srgbClr val="FF4077"/>
                </a:solidFill>
              </a:rPr>
              <a:t> </a:t>
            </a:r>
            <a:r>
              <a:rPr sz="2500" spc="155" dirty="0">
                <a:solidFill>
                  <a:srgbClr val="FF4077"/>
                </a:solidFill>
              </a:rPr>
              <a:t>day</a:t>
            </a:r>
            <a:r>
              <a:rPr sz="2500" spc="-204" dirty="0">
                <a:solidFill>
                  <a:srgbClr val="FF4077"/>
                </a:solidFill>
              </a:rPr>
              <a:t> </a:t>
            </a:r>
            <a:r>
              <a:rPr sz="2500" spc="45" dirty="0">
                <a:solidFill>
                  <a:srgbClr val="FF4077"/>
                </a:solidFill>
              </a:rPr>
              <a:t>ahead.</a:t>
            </a:r>
            <a:endParaRPr sz="2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86C7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621535"/>
            <a:ext cx="18287999" cy="70256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097546" y="1659373"/>
            <a:ext cx="6074410" cy="5791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600" b="0" spc="40" dirty="0">
                <a:solidFill>
                  <a:srgbClr val="1736B1"/>
                </a:solidFill>
                <a:latin typeface="Trebuchet MS"/>
                <a:cs typeface="Trebuchet MS"/>
              </a:rPr>
              <a:t>CPS</a:t>
            </a:r>
            <a:r>
              <a:rPr sz="3600" b="0" spc="-405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600" b="0" spc="145" dirty="0">
                <a:solidFill>
                  <a:srgbClr val="1736B1"/>
                </a:solidFill>
                <a:latin typeface="Trebuchet MS"/>
                <a:cs typeface="Trebuchet MS"/>
              </a:rPr>
              <a:t>-</a:t>
            </a:r>
            <a:r>
              <a:rPr sz="3600" b="0" spc="-405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600" b="0" spc="-70" dirty="0">
                <a:solidFill>
                  <a:srgbClr val="1736B1"/>
                </a:solidFill>
                <a:latin typeface="Trebuchet MS"/>
                <a:cs typeface="Trebuchet MS"/>
              </a:rPr>
              <a:t>Cellular</a:t>
            </a:r>
            <a:r>
              <a:rPr sz="3600" b="0" spc="-405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600" b="0" spc="-25" dirty="0">
                <a:solidFill>
                  <a:srgbClr val="1736B1"/>
                </a:solidFill>
                <a:latin typeface="Trebuchet MS"/>
                <a:cs typeface="Trebuchet MS"/>
              </a:rPr>
              <a:t>Payment</a:t>
            </a:r>
            <a:r>
              <a:rPr sz="3600" b="0" spc="-409" dirty="0">
                <a:solidFill>
                  <a:srgbClr val="1736B1"/>
                </a:solidFill>
                <a:latin typeface="Trebuchet MS"/>
                <a:cs typeface="Trebuchet MS"/>
              </a:rPr>
              <a:t> </a:t>
            </a:r>
            <a:r>
              <a:rPr sz="3600" b="0" spc="20" dirty="0">
                <a:solidFill>
                  <a:srgbClr val="1736B1"/>
                </a:solidFill>
                <a:latin typeface="Trebuchet MS"/>
                <a:cs typeface="Trebuchet MS"/>
              </a:rPr>
              <a:t>System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37355" y="3762754"/>
            <a:ext cx="4852035" cy="3057525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 marR="5080">
              <a:lnSpc>
                <a:spcPts val="11930"/>
              </a:lnSpc>
              <a:spcBef>
                <a:spcPts val="509"/>
              </a:spcBef>
            </a:pPr>
            <a:r>
              <a:rPr sz="9950" b="1" spc="-430" dirty="0">
                <a:solidFill>
                  <a:srgbClr val="1736B1"/>
                </a:solidFill>
                <a:latin typeface="Trebuchet MS"/>
                <a:cs typeface="Trebuchet MS"/>
              </a:rPr>
              <a:t>A </a:t>
            </a:r>
            <a:r>
              <a:rPr sz="9950" b="1" spc="-270" dirty="0">
                <a:solidFill>
                  <a:srgbClr val="1736B1"/>
                </a:solidFill>
                <a:latin typeface="Trebuchet MS"/>
                <a:cs typeface="Trebuchet MS"/>
              </a:rPr>
              <a:t>BRIEF  </a:t>
            </a:r>
            <a:r>
              <a:rPr sz="9950" b="1" spc="-220" dirty="0">
                <a:solidFill>
                  <a:srgbClr val="1736B1"/>
                </a:solidFill>
                <a:latin typeface="Trebuchet MS"/>
                <a:cs typeface="Trebuchet MS"/>
              </a:rPr>
              <a:t>O</a:t>
            </a:r>
            <a:r>
              <a:rPr sz="9950" b="1" spc="-365" dirty="0">
                <a:solidFill>
                  <a:srgbClr val="1736B1"/>
                </a:solidFill>
                <a:latin typeface="Trebuchet MS"/>
                <a:cs typeface="Trebuchet MS"/>
              </a:rPr>
              <a:t>U</a:t>
            </a:r>
            <a:r>
              <a:rPr sz="9950" b="1" spc="-815" dirty="0">
                <a:solidFill>
                  <a:srgbClr val="1736B1"/>
                </a:solidFill>
                <a:latin typeface="Trebuchet MS"/>
                <a:cs typeface="Trebuchet MS"/>
              </a:rPr>
              <a:t>T</a:t>
            </a:r>
            <a:r>
              <a:rPr sz="9950" b="1" spc="-495" dirty="0">
                <a:solidFill>
                  <a:srgbClr val="1736B1"/>
                </a:solidFill>
                <a:latin typeface="Trebuchet MS"/>
                <a:cs typeface="Trebuchet MS"/>
              </a:rPr>
              <a:t>L</a:t>
            </a:r>
            <a:r>
              <a:rPr sz="9950" b="1" spc="45" dirty="0">
                <a:solidFill>
                  <a:srgbClr val="1736B1"/>
                </a:solidFill>
                <a:latin typeface="Trebuchet MS"/>
                <a:cs typeface="Trebuchet MS"/>
              </a:rPr>
              <a:t>I</a:t>
            </a:r>
            <a:r>
              <a:rPr sz="9950" b="1" spc="-145" dirty="0">
                <a:solidFill>
                  <a:srgbClr val="1736B1"/>
                </a:solidFill>
                <a:latin typeface="Trebuchet MS"/>
                <a:cs typeface="Trebuchet MS"/>
              </a:rPr>
              <a:t>N</a:t>
            </a:r>
            <a:r>
              <a:rPr sz="9950" b="1" spc="-425" dirty="0">
                <a:solidFill>
                  <a:srgbClr val="1736B1"/>
                </a:solidFill>
                <a:latin typeface="Trebuchet MS"/>
                <a:cs typeface="Trebuchet MS"/>
              </a:rPr>
              <a:t>E</a:t>
            </a:r>
            <a:endParaRPr sz="99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3"/>
          </p:nvPr>
        </p:nvSpPr>
        <p:spPr>
          <a:xfrm>
            <a:off x="11339545" y="2821345"/>
            <a:ext cx="5392419" cy="55415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IMPLEMENTING</a:t>
            </a:r>
            <a:r>
              <a:rPr spc="-340" dirty="0"/>
              <a:t> </a:t>
            </a:r>
            <a:r>
              <a:rPr spc="20" dirty="0"/>
              <a:t>CPS</a:t>
            </a:r>
          </a:p>
          <a:p>
            <a:pPr marL="12700" marR="2719070">
              <a:lnSpc>
                <a:spcPct val="245500"/>
              </a:lnSpc>
              <a:spcBef>
                <a:spcPts val="1019"/>
              </a:spcBef>
            </a:pPr>
            <a:r>
              <a:rPr spc="20" dirty="0"/>
              <a:t>CPS</a:t>
            </a:r>
            <a:r>
              <a:rPr spc="-390" dirty="0"/>
              <a:t> </a:t>
            </a:r>
            <a:r>
              <a:rPr spc="-75" dirty="0"/>
              <a:t>PROTOTYPE  </a:t>
            </a:r>
            <a:endParaRPr lang="en-US" spc="-75" dirty="0"/>
          </a:p>
          <a:p>
            <a:pPr marL="12700" marR="2719070">
              <a:lnSpc>
                <a:spcPct val="245500"/>
              </a:lnSpc>
              <a:spcBef>
                <a:spcPts val="1019"/>
              </a:spcBef>
            </a:pPr>
            <a:r>
              <a:rPr spc="-45" dirty="0"/>
              <a:t>BENIFITS </a:t>
            </a:r>
            <a:r>
              <a:rPr spc="-75" dirty="0"/>
              <a:t>OF</a:t>
            </a:r>
            <a:r>
              <a:rPr spc="-690" dirty="0"/>
              <a:t> </a:t>
            </a:r>
            <a:r>
              <a:rPr spc="20" dirty="0"/>
              <a:t>CPS</a:t>
            </a:r>
          </a:p>
          <a:p>
            <a:pPr marL="12700">
              <a:lnSpc>
                <a:spcPct val="100000"/>
              </a:lnSpc>
              <a:spcBef>
                <a:spcPts val="2095"/>
              </a:spcBef>
            </a:pPr>
            <a:br>
              <a:rPr lang="en-US" sz="3600" dirty="0"/>
            </a:br>
            <a:r>
              <a:rPr sz="2700" spc="-90" dirty="0"/>
              <a:t>WELFARE </a:t>
            </a:r>
            <a:r>
              <a:rPr sz="2700" spc="5" dirty="0"/>
              <a:t>SCHEMES</a:t>
            </a:r>
            <a:r>
              <a:rPr sz="2700" spc="-580" dirty="0"/>
              <a:t> </a:t>
            </a:r>
            <a:r>
              <a:rPr sz="2700" spc="-75" dirty="0"/>
              <a:t>REGULARIZATION</a:t>
            </a:r>
            <a:endParaRPr sz="2700" dirty="0"/>
          </a:p>
          <a:p>
            <a:pPr>
              <a:lnSpc>
                <a:spcPct val="100000"/>
              </a:lnSpc>
            </a:pPr>
            <a:endParaRPr sz="3200" dirty="0"/>
          </a:p>
          <a:p>
            <a:pPr marL="12700">
              <a:lnSpc>
                <a:spcPct val="100000"/>
              </a:lnSpc>
              <a:spcBef>
                <a:spcPts val="2650"/>
              </a:spcBef>
            </a:pPr>
            <a:r>
              <a:rPr spc="-45" dirty="0"/>
              <a:t>BENIFITS </a:t>
            </a:r>
            <a:r>
              <a:rPr spc="-75" dirty="0"/>
              <a:t>OF</a:t>
            </a:r>
            <a:r>
              <a:rPr spc="-630" dirty="0"/>
              <a:t> </a:t>
            </a:r>
            <a:r>
              <a:rPr spc="-85" dirty="0"/>
              <a:t>REGULATION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1736B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937559" y="0"/>
            <a:ext cx="9351010" cy="4568190"/>
            <a:chOff x="8937559" y="0"/>
            <a:chExt cx="9351010" cy="4568190"/>
          </a:xfrm>
        </p:grpSpPr>
        <p:sp>
          <p:nvSpPr>
            <p:cNvPr id="4" name="object 4"/>
            <p:cNvSpPr/>
            <p:nvPr/>
          </p:nvSpPr>
          <p:spPr>
            <a:xfrm>
              <a:off x="8937559" y="988642"/>
              <a:ext cx="4135754" cy="3579495"/>
            </a:xfrm>
            <a:custGeom>
              <a:avLst/>
              <a:gdLst/>
              <a:ahLst/>
              <a:cxnLst/>
              <a:rect l="l" t="t" r="r" b="b"/>
              <a:pathLst>
                <a:path w="4135755" h="3579495">
                  <a:moveTo>
                    <a:pt x="3100844" y="3579400"/>
                  </a:moveTo>
                  <a:lnTo>
                    <a:pt x="1034965" y="3579400"/>
                  </a:lnTo>
                  <a:lnTo>
                    <a:pt x="0" y="1791565"/>
                  </a:lnTo>
                  <a:lnTo>
                    <a:pt x="1034965" y="0"/>
                  </a:lnTo>
                  <a:lnTo>
                    <a:pt x="3100844" y="0"/>
                  </a:lnTo>
                  <a:lnTo>
                    <a:pt x="4135659" y="1791565"/>
                  </a:lnTo>
                  <a:lnTo>
                    <a:pt x="3100844" y="3579400"/>
                  </a:lnTo>
                  <a:close/>
                </a:path>
              </a:pathLst>
            </a:custGeom>
            <a:solidFill>
              <a:srgbClr val="1736B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466065" y="0"/>
              <a:ext cx="5739130" cy="4568190"/>
            </a:xfrm>
            <a:custGeom>
              <a:avLst/>
              <a:gdLst/>
              <a:ahLst/>
              <a:cxnLst/>
              <a:rect l="l" t="t" r="r" b="b"/>
              <a:pathLst>
                <a:path w="5739130" h="4568190">
                  <a:moveTo>
                    <a:pt x="4708032" y="4568006"/>
                  </a:moveTo>
                  <a:lnTo>
                    <a:pt x="2638199" y="4568006"/>
                  </a:lnTo>
                  <a:lnTo>
                    <a:pt x="953474" y="1649910"/>
                  </a:lnTo>
                  <a:lnTo>
                    <a:pt x="233759" y="404077"/>
                  </a:lnTo>
                  <a:lnTo>
                    <a:pt x="233909" y="404077"/>
                  </a:lnTo>
                  <a:lnTo>
                    <a:pt x="0" y="0"/>
                  </a:lnTo>
                  <a:lnTo>
                    <a:pt x="4135031" y="0"/>
                  </a:lnTo>
                  <a:lnTo>
                    <a:pt x="4706511" y="988642"/>
                  </a:lnTo>
                  <a:lnTo>
                    <a:pt x="4708011" y="988642"/>
                  </a:lnTo>
                  <a:lnTo>
                    <a:pt x="5088799" y="1649910"/>
                  </a:lnTo>
                  <a:lnTo>
                    <a:pt x="5088492" y="1650064"/>
                  </a:lnTo>
                  <a:lnTo>
                    <a:pt x="5738887" y="2780207"/>
                  </a:lnTo>
                  <a:lnTo>
                    <a:pt x="4708032" y="4568006"/>
                  </a:lnTo>
                  <a:close/>
                </a:path>
              </a:pathLst>
            </a:custGeom>
            <a:solidFill>
              <a:srgbClr val="A066C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601744" y="0"/>
              <a:ext cx="2686685" cy="4568190"/>
            </a:xfrm>
            <a:custGeom>
              <a:avLst/>
              <a:gdLst/>
              <a:ahLst/>
              <a:cxnLst/>
              <a:rect l="l" t="t" r="r" b="b"/>
              <a:pathLst>
                <a:path w="2686684" h="4568190">
                  <a:moveTo>
                    <a:pt x="2686253" y="4568006"/>
                  </a:moveTo>
                  <a:lnTo>
                    <a:pt x="2638179" y="4568006"/>
                  </a:lnTo>
                  <a:lnTo>
                    <a:pt x="1603208" y="2780207"/>
                  </a:lnTo>
                  <a:lnTo>
                    <a:pt x="1606362" y="2774940"/>
                  </a:lnTo>
                  <a:lnTo>
                    <a:pt x="572909" y="988642"/>
                  </a:lnTo>
                  <a:lnTo>
                    <a:pt x="572332" y="988642"/>
                  </a:lnTo>
                  <a:lnTo>
                    <a:pt x="0" y="0"/>
                  </a:lnTo>
                  <a:lnTo>
                    <a:pt x="2686253" y="0"/>
                  </a:lnTo>
                  <a:lnTo>
                    <a:pt x="2686253" y="4568006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1854662"/>
            <a:ext cx="9823450" cy="1854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0" spc="-545" dirty="0"/>
              <a:t>WHAT </a:t>
            </a:r>
            <a:r>
              <a:rPr sz="12000" spc="415" dirty="0"/>
              <a:t>IS </a:t>
            </a:r>
            <a:r>
              <a:rPr sz="12000" spc="80" dirty="0"/>
              <a:t>CPS</a:t>
            </a:r>
            <a:r>
              <a:rPr sz="12000" spc="-2020" dirty="0"/>
              <a:t> </a:t>
            </a:r>
            <a:r>
              <a:rPr sz="12000" spc="455" dirty="0"/>
              <a:t>?</a:t>
            </a:r>
            <a:endParaRPr sz="12000"/>
          </a:p>
        </p:txBody>
      </p:sp>
      <p:sp>
        <p:nvSpPr>
          <p:cNvPr id="8" name="object 8"/>
          <p:cNvSpPr txBox="1"/>
          <p:nvPr/>
        </p:nvSpPr>
        <p:spPr>
          <a:xfrm>
            <a:off x="1506990" y="4809281"/>
            <a:ext cx="15765144" cy="22231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  <a:tabLst>
                <a:tab pos="2108200" algn="l"/>
                <a:tab pos="2263140" algn="l"/>
                <a:tab pos="4142104" algn="l"/>
                <a:tab pos="5784215" algn="l"/>
                <a:tab pos="6311265" algn="l"/>
                <a:tab pos="6765925" algn="l"/>
                <a:tab pos="8996045" algn="l"/>
                <a:tab pos="10507980" algn="l"/>
                <a:tab pos="12273915" algn="l"/>
                <a:tab pos="12962890" algn="l"/>
                <a:tab pos="14243050" algn="l"/>
              </a:tabLst>
            </a:pP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CELLULAR	PAYMENT	SYSTEM	</a:t>
            </a:r>
            <a:r>
              <a:rPr sz="3000" b="1" spc="-90" dirty="0">
                <a:solidFill>
                  <a:srgbClr val="FAF1EF"/>
                </a:solidFill>
                <a:latin typeface="Noto Sans"/>
                <a:cs typeface="Noto Sans"/>
              </a:rPr>
              <a:t>IS	A	SOFTWARE	</a:t>
            </a:r>
            <a:r>
              <a:rPr sz="3000" b="1" spc="-35" dirty="0">
                <a:solidFill>
                  <a:srgbClr val="FAF1EF"/>
                </a:solidFill>
                <a:latin typeface="Noto Sans"/>
                <a:cs typeface="Noto Sans"/>
              </a:rPr>
              <a:t>WHICH	ALLOWS	US	MAKE	</a:t>
            </a:r>
            <a:r>
              <a:rPr sz="3000" b="1" spc="-45" dirty="0">
                <a:solidFill>
                  <a:srgbClr val="FAF1EF"/>
                </a:solidFill>
                <a:latin typeface="Noto Sans"/>
                <a:cs typeface="Noto Sans"/>
              </a:rPr>
              <a:t>DIGITAL  PAYMENTS		</a:t>
            </a:r>
            <a:r>
              <a:rPr sz="3000" b="1" spc="-25" dirty="0">
                <a:solidFill>
                  <a:srgbClr val="FAF1EF"/>
                </a:solidFill>
                <a:latin typeface="Noto Sans"/>
                <a:cs typeface="Noto Sans"/>
              </a:rPr>
              <a:t>WITHOUT INTERNET </a:t>
            </a:r>
            <a:r>
              <a:rPr sz="3000" b="1" spc="-90" dirty="0">
                <a:solidFill>
                  <a:srgbClr val="FAF1EF"/>
                </a:solidFill>
                <a:latin typeface="Noto Sans"/>
                <a:cs typeface="Noto Sans"/>
              </a:rPr>
              <a:t>IN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ANY </a:t>
            </a:r>
            <a:r>
              <a:rPr sz="3000" b="1" spc="-45" dirty="0">
                <a:solidFill>
                  <a:srgbClr val="FAF1EF"/>
                </a:solidFill>
                <a:latin typeface="Noto Sans"/>
                <a:cs typeface="Noto Sans"/>
              </a:rPr>
              <a:t>KIND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OF </a:t>
            </a:r>
            <a:r>
              <a:rPr sz="3000" b="1" spc="-30" dirty="0">
                <a:solidFill>
                  <a:srgbClr val="FAF1EF"/>
                </a:solidFill>
                <a:latin typeface="Noto Sans"/>
                <a:cs typeface="Noto Sans"/>
              </a:rPr>
              <a:t>MOBILE</a:t>
            </a:r>
            <a:r>
              <a:rPr sz="3000" b="1" spc="17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PHONE.</a:t>
            </a:r>
            <a:endParaRPr sz="3000">
              <a:latin typeface="Noto Sans"/>
              <a:cs typeface="Noto Sans"/>
            </a:endParaRPr>
          </a:p>
          <a:p>
            <a:pPr marL="12700" marR="1199515">
              <a:lnSpc>
                <a:spcPct val="116700"/>
              </a:lnSpc>
              <a:spcBef>
                <a:spcPts val="505"/>
              </a:spcBef>
            </a:pPr>
            <a:r>
              <a:rPr sz="3000" b="1" spc="-35" dirty="0">
                <a:solidFill>
                  <a:srgbClr val="FAF1EF"/>
                </a:solidFill>
                <a:latin typeface="Noto Sans"/>
                <a:cs typeface="Noto Sans"/>
              </a:rPr>
              <a:t>USING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CELLULAR PAYMENT SYSTEM ALLOWS US TO MAKE </a:t>
            </a:r>
            <a:r>
              <a:rPr sz="3000" b="1" spc="-50" dirty="0">
                <a:solidFill>
                  <a:srgbClr val="FAF1EF"/>
                </a:solidFill>
                <a:latin typeface="Noto Sans"/>
                <a:cs typeface="Noto Sans"/>
              </a:rPr>
              <a:t>DIGITAL</a:t>
            </a:r>
            <a:r>
              <a:rPr sz="3000" b="1" spc="-6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PAYMENTS  </a:t>
            </a:r>
            <a:r>
              <a:rPr sz="3000" b="1" spc="-35" dirty="0">
                <a:solidFill>
                  <a:srgbClr val="FAF1EF"/>
                </a:solidFill>
                <a:latin typeface="Noto Sans"/>
                <a:cs typeface="Noto Sans"/>
              </a:rPr>
              <a:t>USING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PHONE CALLS </a:t>
            </a:r>
            <a:r>
              <a:rPr sz="3000" b="1" spc="-45" dirty="0">
                <a:solidFill>
                  <a:srgbClr val="FAF1EF"/>
                </a:solidFill>
                <a:latin typeface="Noto Sans"/>
                <a:cs typeface="Noto Sans"/>
              </a:rPr>
              <a:t>WITH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ALL </a:t>
            </a:r>
            <a:r>
              <a:rPr sz="3000" b="1" spc="-30" dirty="0">
                <a:solidFill>
                  <a:srgbClr val="FAF1EF"/>
                </a:solidFill>
                <a:latin typeface="Noto Sans"/>
                <a:cs typeface="Noto Sans"/>
              </a:rPr>
              <a:t>MOBILE </a:t>
            </a:r>
            <a:r>
              <a:rPr sz="3000" b="1" dirty="0">
                <a:solidFill>
                  <a:srgbClr val="FAF1EF"/>
                </a:solidFill>
                <a:latin typeface="Noto Sans"/>
                <a:cs typeface="Noto Sans"/>
              </a:rPr>
              <a:t>PHONES </a:t>
            </a:r>
            <a:r>
              <a:rPr sz="3000" b="1" spc="-45" dirty="0">
                <a:solidFill>
                  <a:srgbClr val="FAF1EF"/>
                </a:solidFill>
                <a:latin typeface="Noto Sans"/>
                <a:cs typeface="Noto Sans"/>
              </a:rPr>
              <a:t>WITH </a:t>
            </a:r>
            <a:r>
              <a:rPr sz="3000" b="1" spc="-25" dirty="0">
                <a:solidFill>
                  <a:srgbClr val="FAF1EF"/>
                </a:solidFill>
                <a:latin typeface="Noto Sans"/>
                <a:cs typeface="Noto Sans"/>
              </a:rPr>
              <a:t>CALLING</a:t>
            </a:r>
            <a:r>
              <a:rPr sz="3000" b="1" spc="114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000" b="1" spc="-40" dirty="0">
                <a:solidFill>
                  <a:srgbClr val="FAF1EF"/>
                </a:solidFill>
                <a:latin typeface="Noto Sans"/>
                <a:cs typeface="Noto Sans"/>
              </a:rPr>
              <a:t>FACILITY.</a:t>
            </a:r>
            <a:endParaRPr sz="30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2032" y="4085859"/>
            <a:ext cx="161925" cy="1619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182032" y="5324109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182032" y="5943234"/>
            <a:ext cx="161925" cy="1619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82032" y="6562359"/>
            <a:ext cx="161925" cy="1619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551076" y="3781903"/>
            <a:ext cx="13946505" cy="43592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0"/>
              </a:spcBef>
              <a:tabLst>
                <a:tab pos="753110" algn="l"/>
                <a:tab pos="2513965" algn="l"/>
                <a:tab pos="3358515" algn="l"/>
                <a:tab pos="4424045" algn="l"/>
                <a:tab pos="5466715" algn="l"/>
                <a:tab pos="6828155" algn="l"/>
                <a:tab pos="8928100" algn="l"/>
                <a:tab pos="11231245" algn="l"/>
                <a:tab pos="12198350" algn="l"/>
              </a:tabLst>
            </a:pPr>
            <a:r>
              <a:rPr sz="3500" b="1" spc="-195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500" b="1" spc="25" dirty="0">
                <a:solidFill>
                  <a:srgbClr val="FFFFFF"/>
                </a:solidFill>
                <a:latin typeface="Noto Sans"/>
                <a:cs typeface="Noto Sans"/>
              </a:rPr>
              <a:t>N	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ORDER	TO	USE	CPS	USER	SHOULD	REG</a:t>
            </a:r>
            <a:r>
              <a:rPr sz="3500" b="1" spc="-195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STER	</a:t>
            </a:r>
            <a:r>
              <a:rPr sz="3500" b="1" spc="25" dirty="0">
                <a:solidFill>
                  <a:srgbClr val="FFFFFF"/>
                </a:solidFill>
                <a:latin typeface="Noto Sans"/>
                <a:cs typeface="Noto Sans"/>
              </a:rPr>
              <a:t>H</a:t>
            </a:r>
            <a:r>
              <a:rPr sz="3500" b="1" spc="-195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	</a:t>
            </a:r>
            <a:r>
              <a:rPr sz="3500" b="1" spc="25" dirty="0">
                <a:solidFill>
                  <a:srgbClr val="FFFFFF"/>
                </a:solidFill>
                <a:latin typeface="Noto Sans"/>
                <a:cs typeface="Noto Sans"/>
              </a:rPr>
              <a:t>MOB</a:t>
            </a:r>
            <a:r>
              <a:rPr sz="3500" b="1" spc="-195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500" b="1" spc="10" dirty="0">
                <a:solidFill>
                  <a:srgbClr val="FFFFFF"/>
                </a:solidFill>
                <a:latin typeface="Noto Sans"/>
                <a:cs typeface="Noto Sans"/>
              </a:rPr>
              <a:t>LE  </a:t>
            </a:r>
            <a:r>
              <a:rPr sz="3500" b="1" spc="-20" dirty="0">
                <a:solidFill>
                  <a:srgbClr val="FFFFFF"/>
                </a:solidFill>
                <a:latin typeface="Noto Sans"/>
                <a:cs typeface="Noto Sans"/>
              </a:rPr>
              <a:t>WHICH </a:t>
            </a:r>
            <a:r>
              <a:rPr sz="3500" b="1" spc="-90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3500" b="1" spc="-15" dirty="0">
                <a:solidFill>
                  <a:srgbClr val="FFFFFF"/>
                </a:solidFill>
                <a:latin typeface="Noto Sans"/>
                <a:cs typeface="Noto Sans"/>
              </a:rPr>
              <a:t>LINKED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TO THE BANK</a:t>
            </a:r>
            <a:r>
              <a:rPr sz="3500" b="1" spc="1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ACOUNT</a:t>
            </a:r>
            <a:endParaRPr sz="3500">
              <a:latin typeface="Noto Sans"/>
              <a:cs typeface="Noto Sans"/>
            </a:endParaRPr>
          </a:p>
          <a:p>
            <a:pPr marL="12700" marR="2348865">
              <a:lnSpc>
                <a:spcPts val="4880"/>
              </a:lnSpc>
              <a:spcBef>
                <a:spcPts val="270"/>
              </a:spcBef>
            </a:pPr>
            <a:r>
              <a:rPr sz="3500" b="1" spc="-15" dirty="0">
                <a:solidFill>
                  <a:srgbClr val="FFFFFF"/>
                </a:solidFill>
                <a:latin typeface="Noto Sans"/>
                <a:cs typeface="Noto Sans"/>
              </a:rPr>
              <a:t>REGISTRATION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CAN BE DONE AT THE NEAREST</a:t>
            </a:r>
            <a:r>
              <a:rPr sz="3500" b="1" spc="-8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BANK  USER NEED TO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SET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A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6 </a:t>
            </a:r>
            <a:r>
              <a:rPr sz="3500" b="1" spc="-65" dirty="0">
                <a:solidFill>
                  <a:srgbClr val="FFFFFF"/>
                </a:solidFill>
                <a:latin typeface="Noto Sans"/>
                <a:cs typeface="Noto Sans"/>
              </a:rPr>
              <a:t>DIGIT</a:t>
            </a:r>
            <a:r>
              <a:rPr sz="3500" b="1" spc="-85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-50" dirty="0">
                <a:solidFill>
                  <a:srgbClr val="FFFFFF"/>
                </a:solidFill>
                <a:latin typeface="Noto Sans"/>
                <a:cs typeface="Noto Sans"/>
              </a:rPr>
              <a:t>PIN</a:t>
            </a:r>
            <a:endParaRPr sz="3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THE USER </a:t>
            </a:r>
            <a:r>
              <a:rPr sz="3500" b="1" spc="25" dirty="0">
                <a:solidFill>
                  <a:srgbClr val="FFFFFF"/>
                </a:solidFill>
                <a:latin typeface="Noto Sans"/>
                <a:cs typeface="Noto Sans"/>
              </a:rPr>
              <a:t>NOW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ONLY NEEDS TO REMEMBER </a:t>
            </a:r>
            <a:r>
              <a:rPr sz="3500" b="1" spc="25" dirty="0">
                <a:solidFill>
                  <a:srgbClr val="FFFFFF"/>
                </a:solidFill>
                <a:latin typeface="Noto Sans"/>
                <a:cs typeface="Noto Sans"/>
              </a:rPr>
              <a:t>TWO</a:t>
            </a:r>
            <a:r>
              <a:rPr sz="3500" b="1" spc="-12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-10" dirty="0">
                <a:solidFill>
                  <a:srgbClr val="FFFFFF"/>
                </a:solidFill>
                <a:latin typeface="Noto Sans"/>
                <a:cs typeface="Noto Sans"/>
              </a:rPr>
              <a:t>THINGS:</a:t>
            </a:r>
            <a:endParaRPr sz="3500">
              <a:latin typeface="Noto Sans"/>
              <a:cs typeface="Noto Sans"/>
            </a:endParaRPr>
          </a:p>
          <a:p>
            <a:pPr marL="1032510" indent="-501650">
              <a:lnSpc>
                <a:spcPct val="100000"/>
              </a:lnSpc>
              <a:spcBef>
                <a:spcPts val="675"/>
              </a:spcBef>
              <a:buAutoNum type="arabicPeriod"/>
              <a:tabLst>
                <a:tab pos="1033144" algn="l"/>
              </a:tabLst>
            </a:pP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USER </a:t>
            </a:r>
            <a:r>
              <a:rPr sz="3500" b="1" spc="-50" dirty="0">
                <a:solidFill>
                  <a:srgbClr val="FFFFFF"/>
                </a:solidFill>
                <a:latin typeface="Noto Sans"/>
                <a:cs typeface="Noto Sans"/>
              </a:rPr>
              <a:t>PIN </a:t>
            </a:r>
            <a:r>
              <a:rPr sz="3500" b="1" spc="-15" dirty="0">
                <a:solidFill>
                  <a:srgbClr val="FFFFFF"/>
                </a:solidFill>
                <a:latin typeface="Noto Sans"/>
                <a:cs typeface="Noto Sans"/>
              </a:rPr>
              <a:t>(WHICH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MUST BE KEPT A</a:t>
            </a:r>
            <a:r>
              <a:rPr sz="3500" b="1" spc="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15" dirty="0">
                <a:solidFill>
                  <a:srgbClr val="FFFFFF"/>
                </a:solidFill>
                <a:latin typeface="Noto Sans"/>
                <a:cs typeface="Noto Sans"/>
              </a:rPr>
              <a:t>SECRET)</a:t>
            </a:r>
            <a:endParaRPr sz="3500">
              <a:latin typeface="Noto Sans"/>
              <a:cs typeface="Noto Sans"/>
            </a:endParaRPr>
          </a:p>
          <a:p>
            <a:pPr marL="1032510" indent="-501650">
              <a:lnSpc>
                <a:spcPct val="100000"/>
              </a:lnSpc>
              <a:spcBef>
                <a:spcPts val="675"/>
              </a:spcBef>
              <a:buAutoNum type="arabicPeriod"/>
              <a:tabLst>
                <a:tab pos="1033144" algn="l"/>
              </a:tabLst>
            </a:pP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THE PAYMENT TOLLFREE</a:t>
            </a:r>
            <a:r>
              <a:rPr sz="3500" b="1" spc="-3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3500" b="1" spc="20" dirty="0">
                <a:solidFill>
                  <a:srgbClr val="FFFFFF"/>
                </a:solidFill>
                <a:latin typeface="Noto Sans"/>
                <a:cs typeface="Noto Sans"/>
              </a:rPr>
              <a:t>NUMBER</a:t>
            </a:r>
            <a:endParaRPr sz="3500">
              <a:latin typeface="Noto Sans"/>
              <a:cs typeface="Noto San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5519440" y="1373921"/>
            <a:ext cx="1938020" cy="1714500"/>
            <a:chOff x="15519440" y="1373921"/>
            <a:chExt cx="1938020" cy="1714500"/>
          </a:xfrm>
        </p:grpSpPr>
        <p:sp>
          <p:nvSpPr>
            <p:cNvPr id="8" name="object 8"/>
            <p:cNvSpPr/>
            <p:nvPr/>
          </p:nvSpPr>
          <p:spPr>
            <a:xfrm>
              <a:off x="15606464" y="2836293"/>
              <a:ext cx="1764030" cy="125095"/>
            </a:xfrm>
            <a:custGeom>
              <a:avLst/>
              <a:gdLst/>
              <a:ahLst/>
              <a:cxnLst/>
              <a:rect l="l" t="t" r="r" b="b"/>
              <a:pathLst>
                <a:path w="1764030" h="125094">
                  <a:moveTo>
                    <a:pt x="1763782" y="124749"/>
                  </a:moveTo>
                  <a:lnTo>
                    <a:pt x="0" y="124749"/>
                  </a:lnTo>
                  <a:lnTo>
                    <a:pt x="0" y="0"/>
                  </a:lnTo>
                  <a:lnTo>
                    <a:pt x="1763782" y="0"/>
                  </a:lnTo>
                  <a:lnTo>
                    <a:pt x="1763782" y="124749"/>
                  </a:lnTo>
                  <a:close/>
                </a:path>
              </a:pathLst>
            </a:custGeom>
            <a:solidFill>
              <a:srgbClr val="008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519438" y="1373923"/>
              <a:ext cx="1938020" cy="1714500"/>
            </a:xfrm>
            <a:custGeom>
              <a:avLst/>
              <a:gdLst/>
              <a:ahLst/>
              <a:cxnLst/>
              <a:rect l="l" t="t" r="r" b="b"/>
              <a:pathLst>
                <a:path w="1938019" h="1714500">
                  <a:moveTo>
                    <a:pt x="1902587" y="643788"/>
                  </a:moveTo>
                  <a:lnTo>
                    <a:pt x="968908" y="0"/>
                  </a:lnTo>
                  <a:lnTo>
                    <a:pt x="35229" y="643788"/>
                  </a:lnTo>
                  <a:lnTo>
                    <a:pt x="224193" y="643788"/>
                  </a:lnTo>
                  <a:lnTo>
                    <a:pt x="224193" y="1461592"/>
                  </a:lnTo>
                  <a:lnTo>
                    <a:pt x="424675" y="1461592"/>
                  </a:lnTo>
                  <a:lnTo>
                    <a:pt x="424675" y="643788"/>
                  </a:lnTo>
                  <a:lnTo>
                    <a:pt x="653846" y="643788"/>
                  </a:lnTo>
                  <a:lnTo>
                    <a:pt x="653846" y="1461592"/>
                  </a:lnTo>
                  <a:lnTo>
                    <a:pt x="854329" y="1461592"/>
                  </a:lnTo>
                  <a:lnTo>
                    <a:pt x="854329" y="643788"/>
                  </a:lnTo>
                  <a:lnTo>
                    <a:pt x="1083500" y="643788"/>
                  </a:lnTo>
                  <a:lnTo>
                    <a:pt x="1083500" y="1461592"/>
                  </a:lnTo>
                  <a:lnTo>
                    <a:pt x="1283970" y="1461592"/>
                  </a:lnTo>
                  <a:lnTo>
                    <a:pt x="1283970" y="643788"/>
                  </a:lnTo>
                  <a:lnTo>
                    <a:pt x="1513078" y="643788"/>
                  </a:lnTo>
                  <a:lnTo>
                    <a:pt x="1513078" y="1461592"/>
                  </a:lnTo>
                  <a:lnTo>
                    <a:pt x="1713623" y="1461592"/>
                  </a:lnTo>
                  <a:lnTo>
                    <a:pt x="1713623" y="643788"/>
                  </a:lnTo>
                  <a:lnTo>
                    <a:pt x="1902587" y="643788"/>
                  </a:lnTo>
                  <a:close/>
                </a:path>
                <a:path w="1938019" h="1714500">
                  <a:moveTo>
                    <a:pt x="1937753" y="1589544"/>
                  </a:moveTo>
                  <a:lnTo>
                    <a:pt x="0" y="1589544"/>
                  </a:lnTo>
                  <a:lnTo>
                    <a:pt x="0" y="1714296"/>
                  </a:lnTo>
                  <a:lnTo>
                    <a:pt x="1937753" y="1714296"/>
                  </a:lnTo>
                  <a:lnTo>
                    <a:pt x="1937753" y="1589544"/>
                  </a:lnTo>
                  <a:close/>
                </a:path>
              </a:pathLst>
            </a:custGeom>
            <a:solidFill>
              <a:srgbClr val="86C7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5909379" y="1515019"/>
              <a:ext cx="1158240" cy="399415"/>
            </a:xfrm>
            <a:custGeom>
              <a:avLst/>
              <a:gdLst/>
              <a:ahLst/>
              <a:cxnLst/>
              <a:rect l="l" t="t" r="r" b="b"/>
              <a:pathLst>
                <a:path w="1158240" h="399414">
                  <a:moveTo>
                    <a:pt x="1157952" y="399197"/>
                  </a:moveTo>
                  <a:lnTo>
                    <a:pt x="0" y="399197"/>
                  </a:lnTo>
                  <a:lnTo>
                    <a:pt x="578976" y="0"/>
                  </a:lnTo>
                  <a:lnTo>
                    <a:pt x="1157952" y="399197"/>
                  </a:lnTo>
                  <a:close/>
                </a:path>
              </a:pathLst>
            </a:custGeom>
            <a:solidFill>
              <a:srgbClr val="0086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432745" y="1629177"/>
              <a:ext cx="111163" cy="223126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331413" y="937290"/>
            <a:ext cx="11590020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5" dirty="0"/>
              <a:t>REGISTRATION </a:t>
            </a:r>
            <a:r>
              <a:rPr spc="-415" dirty="0"/>
              <a:t>TO</a:t>
            </a:r>
            <a:r>
              <a:rPr spc="-94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699"/>
            <a:ext cx="4543439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253190"/>
            <a:ext cx="4972049" cy="60007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56183"/>
            <a:ext cx="5838190" cy="223520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1: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USER NEEDS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DIAL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 </a:t>
            </a:r>
            <a:r>
              <a:rPr sz="3100" b="1" spc="-20" dirty="0">
                <a:solidFill>
                  <a:srgbClr val="FAF1EF"/>
                </a:solidFill>
                <a:latin typeface="Noto Sans"/>
                <a:cs typeface="Noto Sans"/>
              </a:rPr>
              <a:t>AVAILABLE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TOLL-FREE  NUMBERS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ACCESS THE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CPS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36196" y="1455928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699"/>
            <a:ext cx="4543439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287633"/>
            <a:ext cx="4943459" cy="5972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56183"/>
            <a:ext cx="5416550" cy="444500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2: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USER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WILL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BE </a:t>
            </a:r>
            <a:r>
              <a:rPr sz="3100" b="1" spc="-35" dirty="0">
                <a:solidFill>
                  <a:srgbClr val="FAF1EF"/>
                </a:solidFill>
                <a:latin typeface="Noto Sans"/>
                <a:cs typeface="Noto Sans"/>
              </a:rPr>
              <a:t>GIVEN  </a:t>
            </a:r>
            <a:r>
              <a:rPr sz="3100" b="1" spc="-25" dirty="0">
                <a:solidFill>
                  <a:srgbClr val="FAF1EF"/>
                </a:solidFill>
                <a:latin typeface="Noto Sans"/>
                <a:cs typeface="Noto Sans"/>
              </a:rPr>
              <a:t>OPTIONS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CHOOSE </a:t>
            </a:r>
            <a:r>
              <a:rPr sz="3100" b="1" spc="-35" dirty="0">
                <a:solidFill>
                  <a:srgbClr val="FAF1EF"/>
                </a:solidFill>
                <a:latin typeface="Noto Sans"/>
                <a:cs typeface="Noto Sans"/>
              </a:rPr>
              <a:t>THEIR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PREFERRED LANGUAGE FOR  THE </a:t>
            </a:r>
            <a:r>
              <a:rPr sz="3100" b="1" spc="-15" dirty="0">
                <a:solidFill>
                  <a:srgbClr val="FAF1EF"/>
                </a:solidFill>
                <a:latin typeface="Noto Sans"/>
                <a:cs typeface="Noto Sans"/>
              </a:rPr>
              <a:t>TRANSACTION.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 </a:t>
            </a:r>
            <a:r>
              <a:rPr sz="3100" b="1" spc="-25" dirty="0">
                <a:solidFill>
                  <a:srgbClr val="FAF1EF"/>
                </a:solidFill>
                <a:latin typeface="Noto Sans"/>
                <a:cs typeface="Noto Sans"/>
              </a:rPr>
              <a:t>CHOICES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WILL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BE </a:t>
            </a:r>
            <a:r>
              <a:rPr sz="3100" b="1" spc="-20" dirty="0">
                <a:solidFill>
                  <a:srgbClr val="FAF1EF"/>
                </a:solidFill>
                <a:latin typeface="Noto Sans"/>
                <a:cs typeface="Noto Sans"/>
              </a:rPr>
              <a:t>ENGLISH,  </a:t>
            </a:r>
            <a:r>
              <a:rPr sz="3100" b="1" spc="-70" dirty="0">
                <a:solidFill>
                  <a:srgbClr val="FAF1EF"/>
                </a:solidFill>
                <a:latin typeface="Noto Sans"/>
                <a:cs typeface="Noto Sans"/>
              </a:rPr>
              <a:t>HINDI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AND </a:t>
            </a:r>
            <a:r>
              <a:rPr sz="3100" b="1" spc="-25" dirty="0">
                <a:solidFill>
                  <a:srgbClr val="FAF1EF"/>
                </a:solidFill>
                <a:latin typeface="Noto Sans"/>
                <a:cs typeface="Noto Sans"/>
              </a:rPr>
              <a:t>VARIOUS  </a:t>
            </a:r>
            <a:r>
              <a:rPr sz="3100" b="1" spc="-20" dirty="0">
                <a:solidFill>
                  <a:srgbClr val="FAF1EF"/>
                </a:solidFill>
                <a:latin typeface="Noto Sans"/>
                <a:cs typeface="Noto Sans"/>
              </a:rPr>
              <a:t>REGIONAL</a:t>
            </a:r>
            <a:r>
              <a:rPr sz="3100" b="1" spc="-10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LANGUAGES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36196" y="1455928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699"/>
            <a:ext cx="4543439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287633"/>
            <a:ext cx="4962540" cy="5972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3190595"/>
            <a:ext cx="5737860" cy="278765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3: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USER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NOW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PROMPTED 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ENTER </a:t>
            </a:r>
            <a:r>
              <a:rPr sz="3100" b="1" spc="-35" dirty="0">
                <a:solidFill>
                  <a:srgbClr val="FAF1EF"/>
                </a:solidFill>
                <a:latin typeface="Noto Sans"/>
                <a:cs typeface="Noto Sans"/>
              </a:rPr>
              <a:t>THEIR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SECURE </a:t>
            </a:r>
            <a:r>
              <a:rPr sz="3100" b="1" spc="-60" dirty="0">
                <a:solidFill>
                  <a:srgbClr val="FAF1EF"/>
                </a:solidFill>
                <a:latin typeface="Noto Sans"/>
                <a:cs typeface="Noto Sans"/>
              </a:rPr>
              <a:t>PIN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NUMBER THROUGH THE  NUMBERPAD.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36196" y="1455928"/>
            <a:ext cx="7389495" cy="1412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12445" y="1028705"/>
            <a:ext cx="4543439" cy="822959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287664"/>
            <a:ext cx="5972159" cy="59721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209761" y="2830818"/>
            <a:ext cx="5699760" cy="444500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5"/>
              </a:spcBef>
            </a:pP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STEP</a:t>
            </a:r>
            <a:r>
              <a:rPr sz="3100" b="1" spc="-5" dirty="0">
                <a:solidFill>
                  <a:srgbClr val="FAF1EF"/>
                </a:solidFill>
                <a:latin typeface="Noto Sans"/>
                <a:cs typeface="Noto Sans"/>
              </a:rPr>
              <a:t>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4:</a:t>
            </a:r>
            <a:endParaRPr sz="3100">
              <a:latin typeface="Noto Sans"/>
              <a:cs typeface="Noto Sans"/>
            </a:endParaRPr>
          </a:p>
          <a:p>
            <a:pPr marL="12700" marR="5080">
              <a:lnSpc>
                <a:spcPct val="116900"/>
              </a:lnSpc>
              <a:spcBef>
                <a:spcPts val="5"/>
              </a:spcBef>
            </a:pP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IF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</a:t>
            </a:r>
            <a:r>
              <a:rPr sz="3100" b="1" spc="-60" dirty="0">
                <a:solidFill>
                  <a:srgbClr val="FAF1EF"/>
                </a:solidFill>
                <a:latin typeface="Noto Sans"/>
                <a:cs typeface="Noto Sans"/>
              </a:rPr>
              <a:t>PIN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IS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CORRECT, THEN  THE </a:t>
            </a:r>
            <a:r>
              <a:rPr sz="3100" b="1" spc="-40" dirty="0">
                <a:solidFill>
                  <a:srgbClr val="FAF1EF"/>
                </a:solidFill>
                <a:latin typeface="Noto Sans"/>
                <a:cs typeface="Noto Sans"/>
              </a:rPr>
              <a:t>REMAINING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BALANCE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IN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THE USER'S ACCOUNT </a:t>
            </a:r>
            <a:r>
              <a:rPr sz="3100" b="1" spc="-45" dirty="0">
                <a:solidFill>
                  <a:srgbClr val="FAF1EF"/>
                </a:solidFill>
                <a:latin typeface="Noto Sans"/>
                <a:cs typeface="Noto Sans"/>
              </a:rPr>
              <a:t>WILL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BE ANNOUNCED AND THE  USER </a:t>
            </a:r>
            <a:r>
              <a:rPr sz="3100" b="1" spc="-90" dirty="0">
                <a:solidFill>
                  <a:srgbClr val="FAF1EF"/>
                </a:solidFill>
                <a:latin typeface="Noto Sans"/>
                <a:cs typeface="Noto Sans"/>
              </a:rPr>
              <a:t>IS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ASKED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ENTER THE  AMOUNT HE WANTS </a:t>
            </a:r>
            <a:r>
              <a:rPr sz="3100" b="1" spc="5" dirty="0">
                <a:solidFill>
                  <a:srgbClr val="FAF1EF"/>
                </a:solidFill>
                <a:latin typeface="Noto Sans"/>
                <a:cs typeface="Noto Sans"/>
              </a:rPr>
              <a:t>TO  </a:t>
            </a:r>
            <a:r>
              <a:rPr sz="3100" b="1" dirty="0">
                <a:solidFill>
                  <a:srgbClr val="FAF1EF"/>
                </a:solidFill>
                <a:latin typeface="Noto Sans"/>
                <a:cs typeface="Noto Sans"/>
              </a:rPr>
              <a:t>TRANSFER</a:t>
            </a:r>
            <a:endParaRPr sz="3100">
              <a:latin typeface="Noto Sans"/>
              <a:cs typeface="Noto San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70" dirty="0"/>
              <a:t>USAGE </a:t>
            </a:r>
            <a:r>
              <a:rPr spc="-495" dirty="0"/>
              <a:t>OF</a:t>
            </a:r>
            <a:r>
              <a:rPr spc="-950" dirty="0"/>
              <a:t> </a:t>
            </a:r>
            <a:r>
              <a:rPr spc="60" dirty="0"/>
              <a:t>CPS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763</Words>
  <Application>Microsoft Office PowerPoint</Application>
  <PresentationFormat>Custom</PresentationFormat>
  <Paragraphs>90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Noto Sans</vt:lpstr>
      <vt:lpstr>Trebuchet MS</vt:lpstr>
      <vt:lpstr>Office Theme</vt:lpstr>
      <vt:lpstr>CELLULAR PAYMENT  SYSTEM - CPS A SIMPLE SOLUTION TO COMPLEX PROBLEM</vt:lpstr>
      <vt:lpstr>GEEK SQUAD</vt:lpstr>
      <vt:lpstr>CPS - Cellular Payment System</vt:lpstr>
      <vt:lpstr>WHAT IS CPS ?</vt:lpstr>
      <vt:lpstr>REGISTRATION TO CPS</vt:lpstr>
      <vt:lpstr>USAGE OF CPS</vt:lpstr>
      <vt:lpstr>USAGE OF CPS</vt:lpstr>
      <vt:lpstr>USAGE OF CPS</vt:lpstr>
      <vt:lpstr>USAGE OF CPS</vt:lpstr>
      <vt:lpstr>USAGE OF CPS</vt:lpstr>
      <vt:lpstr>USAGE OF CPS</vt:lpstr>
      <vt:lpstr>USAGE OF CPS</vt:lpstr>
      <vt:lpstr>What happens in the backend?</vt:lpstr>
      <vt:lpstr>PowerPoint Presentation</vt:lpstr>
      <vt:lpstr>Welfare schemes Regularization</vt:lpstr>
      <vt:lpstr>IT MEANS INDIAN  GOVERNMENT IS  SPENDING AROUND  Rs. 16,300 PER YEAR  ON EACH PERSON</vt:lpstr>
      <vt:lpstr>Need for Welfare Schemes Regularization</vt:lpstr>
      <vt:lpstr>What is Welfare schemes Regularization ?</vt:lpstr>
      <vt:lpstr>How Welfare schemes  Regularization Works?</vt:lpstr>
      <vt:lpstr>Benifits of Welfare schemes Regularization</vt:lpstr>
      <vt:lpstr>THANK  YOU! Have a great day ahead.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PAYMENTS THROUGH CELLULAR NETWORK</dc:title>
  <dc:creator>Mahendra Kumar</dc:creator>
  <cp:keywords>DAEw0xq12n0,BAEth73lLEs</cp:keywords>
  <cp:lastModifiedBy>Adi Vishnu A</cp:lastModifiedBy>
  <cp:revision>1</cp:revision>
  <dcterms:created xsi:type="dcterms:W3CDTF">2021-11-27T19:24:51Z</dcterms:created>
  <dcterms:modified xsi:type="dcterms:W3CDTF">2021-11-27T19:29:14Z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2021-11-27T00:00:00Z</vt:filetime>
  </property>
  <property fmtid="{D5CDD505-2E9C-101B-9397-08002B2CF9AE}" pid="3" name="Creator">
    <vt:lpwstr>Canva</vt:lpwstr>
  </property>
  <property fmtid="{D5CDD505-2E9C-101B-9397-08002B2CF9AE}" pid="4" name="LastSaved">
    <vt:filetime>2021-11-27T00:00:00Z</vt:filetime>
  </property>
</Properties>
</file>